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21386800" cy="30279975"/>
  <p:notesSz cx="9926638" cy="14355763"/>
  <p:defaultTextStyle>
    <a:defPPr>
      <a:defRPr lang="it-IT"/>
    </a:defPPr>
    <a:lvl1pPr marL="0" algn="l" defTabSz="2952307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1pPr>
    <a:lvl2pPr marL="1476154" algn="l" defTabSz="2952307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2pPr>
    <a:lvl3pPr marL="2952307" algn="l" defTabSz="2952307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3pPr>
    <a:lvl4pPr marL="4428461" algn="l" defTabSz="2952307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4pPr>
    <a:lvl5pPr marL="5904615" algn="l" defTabSz="2952307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5pPr>
    <a:lvl6pPr marL="7380768" algn="l" defTabSz="2952307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6pPr>
    <a:lvl7pPr marL="8856922" algn="l" defTabSz="2952307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7pPr>
    <a:lvl8pPr marL="10333075" algn="l" defTabSz="2952307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8pPr>
    <a:lvl9pPr marL="11809229" algn="l" defTabSz="2952307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EFE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713" autoAdjust="0"/>
  </p:normalViewPr>
  <p:slideViewPr>
    <p:cSldViewPr>
      <p:cViewPr>
        <p:scale>
          <a:sx n="30" d="100"/>
          <a:sy n="30" d="100"/>
        </p:scale>
        <p:origin x="-2676" y="498"/>
      </p:cViewPr>
      <p:guideLst>
        <p:guide orient="horz" pos="9537"/>
        <p:guide pos="673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604010" y="9406424"/>
            <a:ext cx="18178780" cy="6490568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3208021" y="17158652"/>
            <a:ext cx="14970760" cy="773821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761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9523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4284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9046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380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8569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03330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8092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26/06/2015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26/06/2015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15505431" y="1212608"/>
            <a:ext cx="4812030" cy="25836107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1069339" y="1212608"/>
            <a:ext cx="14079644" cy="25836107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26/06/2015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26/06/2015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689411" y="19457688"/>
            <a:ext cx="18178780" cy="6013940"/>
          </a:xfrm>
        </p:spPr>
        <p:txBody>
          <a:bodyPr anchor="t"/>
          <a:lstStyle>
            <a:lvl1pPr algn="l">
              <a:defRPr sz="129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1689411" y="12833949"/>
            <a:ext cx="18178780" cy="6623741"/>
          </a:xfrm>
        </p:spPr>
        <p:txBody>
          <a:bodyPr anchor="b"/>
          <a:lstStyle>
            <a:lvl1pPr marL="0" indent="0">
              <a:buNone/>
              <a:defRPr sz="6500">
                <a:solidFill>
                  <a:schemeClr val="tx1">
                    <a:tint val="75000"/>
                  </a:schemeClr>
                </a:solidFill>
              </a:defRPr>
            </a:lvl1pPr>
            <a:lvl2pPr marL="1476154" indent="0">
              <a:buNone/>
              <a:defRPr sz="5800">
                <a:solidFill>
                  <a:schemeClr val="tx1">
                    <a:tint val="75000"/>
                  </a:schemeClr>
                </a:solidFill>
              </a:defRPr>
            </a:lvl2pPr>
            <a:lvl3pPr marL="2952307" indent="0">
              <a:buNone/>
              <a:defRPr sz="5100">
                <a:solidFill>
                  <a:schemeClr val="tx1">
                    <a:tint val="75000"/>
                  </a:schemeClr>
                </a:solidFill>
              </a:defRPr>
            </a:lvl3pPr>
            <a:lvl4pPr marL="4428461" indent="0">
              <a:buNone/>
              <a:defRPr sz="4600">
                <a:solidFill>
                  <a:schemeClr val="tx1">
                    <a:tint val="75000"/>
                  </a:schemeClr>
                </a:solidFill>
              </a:defRPr>
            </a:lvl4pPr>
            <a:lvl5pPr marL="5904615" indent="0">
              <a:buNone/>
              <a:defRPr sz="4600">
                <a:solidFill>
                  <a:schemeClr val="tx1">
                    <a:tint val="75000"/>
                  </a:schemeClr>
                </a:solidFill>
              </a:defRPr>
            </a:lvl5pPr>
            <a:lvl6pPr marL="7380768" indent="0">
              <a:buNone/>
              <a:defRPr sz="4600">
                <a:solidFill>
                  <a:schemeClr val="tx1">
                    <a:tint val="75000"/>
                  </a:schemeClr>
                </a:solidFill>
              </a:defRPr>
            </a:lvl6pPr>
            <a:lvl7pPr marL="8856922" indent="0">
              <a:buNone/>
              <a:defRPr sz="4600">
                <a:solidFill>
                  <a:schemeClr val="tx1">
                    <a:tint val="75000"/>
                  </a:schemeClr>
                </a:solidFill>
              </a:defRPr>
            </a:lvl7pPr>
            <a:lvl8pPr marL="10333075" indent="0">
              <a:buNone/>
              <a:defRPr sz="4600">
                <a:solidFill>
                  <a:schemeClr val="tx1">
                    <a:tint val="75000"/>
                  </a:schemeClr>
                </a:solidFill>
              </a:defRPr>
            </a:lvl8pPr>
            <a:lvl9pPr marL="11809229" indent="0">
              <a:buNone/>
              <a:defRPr sz="4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26/06/2015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1069341" y="7065333"/>
            <a:ext cx="9445836" cy="19983382"/>
          </a:xfrm>
        </p:spPr>
        <p:txBody>
          <a:bodyPr/>
          <a:lstStyle>
            <a:lvl1pPr>
              <a:defRPr sz="9000"/>
            </a:lvl1pPr>
            <a:lvl2pPr>
              <a:defRPr sz="7800"/>
            </a:lvl2pPr>
            <a:lvl3pPr>
              <a:defRPr sz="6500"/>
            </a:lvl3pPr>
            <a:lvl4pPr>
              <a:defRPr sz="5800"/>
            </a:lvl4pPr>
            <a:lvl5pPr>
              <a:defRPr sz="5800"/>
            </a:lvl5pPr>
            <a:lvl6pPr>
              <a:defRPr sz="5800"/>
            </a:lvl6pPr>
            <a:lvl7pPr>
              <a:defRPr sz="5800"/>
            </a:lvl7pPr>
            <a:lvl8pPr>
              <a:defRPr sz="5800"/>
            </a:lvl8pPr>
            <a:lvl9pPr>
              <a:defRPr sz="5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10871624" y="7065333"/>
            <a:ext cx="9445836" cy="19983382"/>
          </a:xfrm>
        </p:spPr>
        <p:txBody>
          <a:bodyPr/>
          <a:lstStyle>
            <a:lvl1pPr>
              <a:defRPr sz="9000"/>
            </a:lvl1pPr>
            <a:lvl2pPr>
              <a:defRPr sz="7800"/>
            </a:lvl2pPr>
            <a:lvl3pPr>
              <a:defRPr sz="6500"/>
            </a:lvl3pPr>
            <a:lvl4pPr>
              <a:defRPr sz="5800"/>
            </a:lvl4pPr>
            <a:lvl5pPr>
              <a:defRPr sz="5800"/>
            </a:lvl5pPr>
            <a:lvl6pPr>
              <a:defRPr sz="5800"/>
            </a:lvl6pPr>
            <a:lvl7pPr>
              <a:defRPr sz="5800"/>
            </a:lvl7pPr>
            <a:lvl8pPr>
              <a:defRPr sz="5800"/>
            </a:lvl8pPr>
            <a:lvl9pPr>
              <a:defRPr sz="5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26/06/2015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1069341" y="6777950"/>
            <a:ext cx="9449551" cy="2824727"/>
          </a:xfrm>
        </p:spPr>
        <p:txBody>
          <a:bodyPr anchor="b"/>
          <a:lstStyle>
            <a:lvl1pPr marL="0" indent="0">
              <a:buNone/>
              <a:defRPr sz="7800" b="1"/>
            </a:lvl1pPr>
            <a:lvl2pPr marL="1476154" indent="0">
              <a:buNone/>
              <a:defRPr sz="6500" b="1"/>
            </a:lvl2pPr>
            <a:lvl3pPr marL="2952307" indent="0">
              <a:buNone/>
              <a:defRPr sz="5800" b="1"/>
            </a:lvl3pPr>
            <a:lvl4pPr marL="4428461" indent="0">
              <a:buNone/>
              <a:defRPr sz="5100" b="1"/>
            </a:lvl4pPr>
            <a:lvl5pPr marL="5904615" indent="0">
              <a:buNone/>
              <a:defRPr sz="5100" b="1"/>
            </a:lvl5pPr>
            <a:lvl6pPr marL="7380768" indent="0">
              <a:buNone/>
              <a:defRPr sz="5100" b="1"/>
            </a:lvl6pPr>
            <a:lvl7pPr marL="8856922" indent="0">
              <a:buNone/>
              <a:defRPr sz="5100" b="1"/>
            </a:lvl7pPr>
            <a:lvl8pPr marL="10333075" indent="0">
              <a:buNone/>
              <a:defRPr sz="5100" b="1"/>
            </a:lvl8pPr>
            <a:lvl9pPr marL="11809229" indent="0">
              <a:buNone/>
              <a:defRPr sz="51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1069341" y="9602676"/>
            <a:ext cx="9449551" cy="17446034"/>
          </a:xfrm>
        </p:spPr>
        <p:txBody>
          <a:bodyPr/>
          <a:lstStyle>
            <a:lvl1pPr>
              <a:defRPr sz="7800"/>
            </a:lvl1pPr>
            <a:lvl2pPr>
              <a:defRPr sz="6500"/>
            </a:lvl2pPr>
            <a:lvl3pPr>
              <a:defRPr sz="5800"/>
            </a:lvl3pPr>
            <a:lvl4pPr>
              <a:defRPr sz="5100"/>
            </a:lvl4pPr>
            <a:lvl5pPr>
              <a:defRPr sz="5100"/>
            </a:lvl5pPr>
            <a:lvl6pPr>
              <a:defRPr sz="5100"/>
            </a:lvl6pPr>
            <a:lvl7pPr>
              <a:defRPr sz="5100"/>
            </a:lvl7pPr>
            <a:lvl8pPr>
              <a:defRPr sz="5100"/>
            </a:lvl8pPr>
            <a:lvl9pPr>
              <a:defRPr sz="51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10864200" y="6777950"/>
            <a:ext cx="9453261" cy="2824727"/>
          </a:xfrm>
        </p:spPr>
        <p:txBody>
          <a:bodyPr anchor="b"/>
          <a:lstStyle>
            <a:lvl1pPr marL="0" indent="0">
              <a:buNone/>
              <a:defRPr sz="7800" b="1"/>
            </a:lvl1pPr>
            <a:lvl2pPr marL="1476154" indent="0">
              <a:buNone/>
              <a:defRPr sz="6500" b="1"/>
            </a:lvl2pPr>
            <a:lvl3pPr marL="2952307" indent="0">
              <a:buNone/>
              <a:defRPr sz="5800" b="1"/>
            </a:lvl3pPr>
            <a:lvl4pPr marL="4428461" indent="0">
              <a:buNone/>
              <a:defRPr sz="5100" b="1"/>
            </a:lvl4pPr>
            <a:lvl5pPr marL="5904615" indent="0">
              <a:buNone/>
              <a:defRPr sz="5100" b="1"/>
            </a:lvl5pPr>
            <a:lvl6pPr marL="7380768" indent="0">
              <a:buNone/>
              <a:defRPr sz="5100" b="1"/>
            </a:lvl6pPr>
            <a:lvl7pPr marL="8856922" indent="0">
              <a:buNone/>
              <a:defRPr sz="5100" b="1"/>
            </a:lvl7pPr>
            <a:lvl8pPr marL="10333075" indent="0">
              <a:buNone/>
              <a:defRPr sz="5100" b="1"/>
            </a:lvl8pPr>
            <a:lvl9pPr marL="11809229" indent="0">
              <a:buNone/>
              <a:defRPr sz="51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10864200" y="9602676"/>
            <a:ext cx="9453261" cy="17446034"/>
          </a:xfrm>
        </p:spPr>
        <p:txBody>
          <a:bodyPr/>
          <a:lstStyle>
            <a:lvl1pPr>
              <a:defRPr sz="7800"/>
            </a:lvl1pPr>
            <a:lvl2pPr>
              <a:defRPr sz="6500"/>
            </a:lvl2pPr>
            <a:lvl3pPr>
              <a:defRPr sz="5800"/>
            </a:lvl3pPr>
            <a:lvl4pPr>
              <a:defRPr sz="5100"/>
            </a:lvl4pPr>
            <a:lvl5pPr>
              <a:defRPr sz="5100"/>
            </a:lvl5pPr>
            <a:lvl6pPr>
              <a:defRPr sz="5100"/>
            </a:lvl6pPr>
            <a:lvl7pPr>
              <a:defRPr sz="5100"/>
            </a:lvl7pPr>
            <a:lvl8pPr>
              <a:defRPr sz="5100"/>
            </a:lvl8pPr>
            <a:lvl9pPr>
              <a:defRPr sz="51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26/06/2015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26/06/2015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26/06/2015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069341" y="1205593"/>
            <a:ext cx="7036111" cy="5130774"/>
          </a:xfrm>
        </p:spPr>
        <p:txBody>
          <a:bodyPr anchor="b"/>
          <a:lstStyle>
            <a:lvl1pPr algn="l">
              <a:defRPr sz="65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8361645" y="1205595"/>
            <a:ext cx="11955817" cy="25843121"/>
          </a:xfrm>
        </p:spPr>
        <p:txBody>
          <a:bodyPr/>
          <a:lstStyle>
            <a:lvl1pPr>
              <a:defRPr sz="10300"/>
            </a:lvl1pPr>
            <a:lvl2pPr>
              <a:defRPr sz="9000"/>
            </a:lvl2pPr>
            <a:lvl3pPr>
              <a:defRPr sz="7800"/>
            </a:lvl3pPr>
            <a:lvl4pPr>
              <a:defRPr sz="6500"/>
            </a:lvl4pPr>
            <a:lvl5pPr>
              <a:defRPr sz="6500"/>
            </a:lvl5pPr>
            <a:lvl6pPr>
              <a:defRPr sz="6500"/>
            </a:lvl6pPr>
            <a:lvl7pPr>
              <a:defRPr sz="6500"/>
            </a:lvl7pPr>
            <a:lvl8pPr>
              <a:defRPr sz="6500"/>
            </a:lvl8pPr>
            <a:lvl9pPr>
              <a:defRPr sz="65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069341" y="6336368"/>
            <a:ext cx="7036111" cy="20712347"/>
          </a:xfrm>
        </p:spPr>
        <p:txBody>
          <a:bodyPr/>
          <a:lstStyle>
            <a:lvl1pPr marL="0" indent="0">
              <a:buNone/>
              <a:defRPr sz="4600"/>
            </a:lvl1pPr>
            <a:lvl2pPr marL="1476154" indent="0">
              <a:buNone/>
              <a:defRPr sz="3900"/>
            </a:lvl2pPr>
            <a:lvl3pPr marL="2952307" indent="0">
              <a:buNone/>
              <a:defRPr sz="3200"/>
            </a:lvl3pPr>
            <a:lvl4pPr marL="4428461" indent="0">
              <a:buNone/>
              <a:defRPr sz="2900"/>
            </a:lvl4pPr>
            <a:lvl5pPr marL="5904615" indent="0">
              <a:buNone/>
              <a:defRPr sz="2900"/>
            </a:lvl5pPr>
            <a:lvl6pPr marL="7380768" indent="0">
              <a:buNone/>
              <a:defRPr sz="2900"/>
            </a:lvl6pPr>
            <a:lvl7pPr marL="8856922" indent="0">
              <a:buNone/>
              <a:defRPr sz="2900"/>
            </a:lvl7pPr>
            <a:lvl8pPr marL="10333075" indent="0">
              <a:buNone/>
              <a:defRPr sz="2900"/>
            </a:lvl8pPr>
            <a:lvl9pPr marL="11809229" indent="0">
              <a:buNone/>
              <a:defRPr sz="2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26/06/2015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191963" y="21195984"/>
            <a:ext cx="12832080" cy="2502307"/>
          </a:xfrm>
        </p:spPr>
        <p:txBody>
          <a:bodyPr anchor="b"/>
          <a:lstStyle>
            <a:lvl1pPr algn="l">
              <a:defRPr sz="65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4191963" y="2705570"/>
            <a:ext cx="12832080" cy="18167985"/>
          </a:xfrm>
        </p:spPr>
        <p:txBody>
          <a:bodyPr/>
          <a:lstStyle>
            <a:lvl1pPr marL="0" indent="0">
              <a:buNone/>
              <a:defRPr sz="10300"/>
            </a:lvl1pPr>
            <a:lvl2pPr marL="1476154" indent="0">
              <a:buNone/>
              <a:defRPr sz="9000"/>
            </a:lvl2pPr>
            <a:lvl3pPr marL="2952307" indent="0">
              <a:buNone/>
              <a:defRPr sz="7800"/>
            </a:lvl3pPr>
            <a:lvl4pPr marL="4428461" indent="0">
              <a:buNone/>
              <a:defRPr sz="6500"/>
            </a:lvl4pPr>
            <a:lvl5pPr marL="5904615" indent="0">
              <a:buNone/>
              <a:defRPr sz="6500"/>
            </a:lvl5pPr>
            <a:lvl6pPr marL="7380768" indent="0">
              <a:buNone/>
              <a:defRPr sz="6500"/>
            </a:lvl6pPr>
            <a:lvl7pPr marL="8856922" indent="0">
              <a:buNone/>
              <a:defRPr sz="6500"/>
            </a:lvl7pPr>
            <a:lvl8pPr marL="10333075" indent="0">
              <a:buNone/>
              <a:defRPr sz="6500"/>
            </a:lvl8pPr>
            <a:lvl9pPr marL="11809229" indent="0">
              <a:buNone/>
              <a:defRPr sz="65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191963" y="23698291"/>
            <a:ext cx="12832080" cy="3553688"/>
          </a:xfrm>
        </p:spPr>
        <p:txBody>
          <a:bodyPr/>
          <a:lstStyle>
            <a:lvl1pPr marL="0" indent="0">
              <a:buNone/>
              <a:defRPr sz="4600"/>
            </a:lvl1pPr>
            <a:lvl2pPr marL="1476154" indent="0">
              <a:buNone/>
              <a:defRPr sz="3900"/>
            </a:lvl2pPr>
            <a:lvl3pPr marL="2952307" indent="0">
              <a:buNone/>
              <a:defRPr sz="3200"/>
            </a:lvl3pPr>
            <a:lvl4pPr marL="4428461" indent="0">
              <a:buNone/>
              <a:defRPr sz="2900"/>
            </a:lvl4pPr>
            <a:lvl5pPr marL="5904615" indent="0">
              <a:buNone/>
              <a:defRPr sz="2900"/>
            </a:lvl5pPr>
            <a:lvl6pPr marL="7380768" indent="0">
              <a:buNone/>
              <a:defRPr sz="2900"/>
            </a:lvl6pPr>
            <a:lvl7pPr marL="8856922" indent="0">
              <a:buNone/>
              <a:defRPr sz="2900"/>
            </a:lvl7pPr>
            <a:lvl8pPr marL="10333075" indent="0">
              <a:buNone/>
              <a:defRPr sz="2900"/>
            </a:lvl8pPr>
            <a:lvl9pPr marL="11809229" indent="0">
              <a:buNone/>
              <a:defRPr sz="2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26/06/2015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1069341" y="1212603"/>
            <a:ext cx="19248120" cy="5046663"/>
          </a:xfrm>
          <a:prstGeom prst="rect">
            <a:avLst/>
          </a:prstGeom>
        </p:spPr>
        <p:txBody>
          <a:bodyPr vert="horz" lIns="295231" tIns="147615" rIns="295231" bIns="147615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1069341" y="7065333"/>
            <a:ext cx="19248120" cy="19983382"/>
          </a:xfrm>
          <a:prstGeom prst="rect">
            <a:avLst/>
          </a:prstGeom>
        </p:spPr>
        <p:txBody>
          <a:bodyPr vert="horz" lIns="295231" tIns="147615" rIns="295231" bIns="147615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1069341" y="28065055"/>
            <a:ext cx="4990253" cy="1612127"/>
          </a:xfrm>
          <a:prstGeom prst="rect">
            <a:avLst/>
          </a:prstGeom>
        </p:spPr>
        <p:txBody>
          <a:bodyPr vert="horz" lIns="295231" tIns="147615" rIns="295231" bIns="147615" rtlCol="0" anchor="ctr"/>
          <a:lstStyle>
            <a:lvl1pPr algn="l">
              <a:defRPr sz="3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6055F8-1D02-4417-9241-55C834FD9970}" type="datetimeFigureOut">
              <a:rPr lang="it-IT" smtClean="0"/>
              <a:pPr/>
              <a:t>26/06/2015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7307157" y="28065055"/>
            <a:ext cx="6772487" cy="1612127"/>
          </a:xfrm>
          <a:prstGeom prst="rect">
            <a:avLst/>
          </a:prstGeom>
        </p:spPr>
        <p:txBody>
          <a:bodyPr vert="horz" lIns="295231" tIns="147615" rIns="295231" bIns="147615" rtlCol="0" anchor="ctr"/>
          <a:lstStyle>
            <a:lvl1pPr algn="ctr">
              <a:defRPr sz="3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15327208" y="28065055"/>
            <a:ext cx="4990253" cy="1612127"/>
          </a:xfrm>
          <a:prstGeom prst="rect">
            <a:avLst/>
          </a:prstGeom>
        </p:spPr>
        <p:txBody>
          <a:bodyPr vert="horz" lIns="295231" tIns="147615" rIns="295231" bIns="147615" rtlCol="0" anchor="ctr"/>
          <a:lstStyle>
            <a:lvl1pPr algn="r">
              <a:defRPr sz="3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952307" rtl="0" eaLnBrk="1" latinLnBrk="0" hangingPunct="1">
        <a:spcBef>
          <a:spcPct val="0"/>
        </a:spcBef>
        <a:buNone/>
        <a:defRPr sz="14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107116" indent="-1107116" algn="l" defTabSz="2952307" rtl="0" eaLnBrk="1" latinLnBrk="0" hangingPunct="1">
        <a:spcBef>
          <a:spcPct val="20000"/>
        </a:spcBef>
        <a:buFont typeface="Arial" pitchFamily="34" charset="0"/>
        <a:buChar char="•"/>
        <a:defRPr sz="10300" kern="1200">
          <a:solidFill>
            <a:schemeClr val="tx1"/>
          </a:solidFill>
          <a:latin typeface="+mn-lt"/>
          <a:ea typeface="+mn-ea"/>
          <a:cs typeface="+mn-cs"/>
        </a:defRPr>
      </a:lvl1pPr>
      <a:lvl2pPr marL="2398750" indent="-922596" algn="l" defTabSz="2952307" rtl="0" eaLnBrk="1" latinLnBrk="0" hangingPunct="1">
        <a:spcBef>
          <a:spcPct val="20000"/>
        </a:spcBef>
        <a:buFont typeface="Arial" pitchFamily="34" charset="0"/>
        <a:buChar char="–"/>
        <a:defRPr sz="9000" kern="1200">
          <a:solidFill>
            <a:schemeClr val="tx1"/>
          </a:solidFill>
          <a:latin typeface="+mn-lt"/>
          <a:ea typeface="+mn-ea"/>
          <a:cs typeface="+mn-cs"/>
        </a:defRPr>
      </a:lvl2pPr>
      <a:lvl3pPr marL="3690384" indent="-738077" algn="l" defTabSz="2952307" rtl="0" eaLnBrk="1" latinLnBrk="0" hangingPunct="1">
        <a:spcBef>
          <a:spcPct val="20000"/>
        </a:spcBef>
        <a:buFont typeface="Arial" pitchFamily="34" charset="0"/>
        <a:buChar char="•"/>
        <a:defRPr sz="7800" kern="1200">
          <a:solidFill>
            <a:schemeClr val="tx1"/>
          </a:solidFill>
          <a:latin typeface="+mn-lt"/>
          <a:ea typeface="+mn-ea"/>
          <a:cs typeface="+mn-cs"/>
        </a:defRPr>
      </a:lvl3pPr>
      <a:lvl4pPr marL="5166538" indent="-738077" algn="l" defTabSz="2952307" rtl="0" eaLnBrk="1" latinLnBrk="0" hangingPunct="1">
        <a:spcBef>
          <a:spcPct val="20000"/>
        </a:spcBef>
        <a:buFont typeface="Arial" pitchFamily="34" charset="0"/>
        <a:buChar char="–"/>
        <a:defRPr sz="6500" kern="1200">
          <a:solidFill>
            <a:schemeClr val="tx1"/>
          </a:solidFill>
          <a:latin typeface="+mn-lt"/>
          <a:ea typeface="+mn-ea"/>
          <a:cs typeface="+mn-cs"/>
        </a:defRPr>
      </a:lvl4pPr>
      <a:lvl5pPr marL="6642691" indent="-738077" algn="l" defTabSz="2952307" rtl="0" eaLnBrk="1" latinLnBrk="0" hangingPunct="1">
        <a:spcBef>
          <a:spcPct val="20000"/>
        </a:spcBef>
        <a:buFont typeface="Arial" pitchFamily="34" charset="0"/>
        <a:buChar char="»"/>
        <a:defRPr sz="6500" kern="1200">
          <a:solidFill>
            <a:schemeClr val="tx1"/>
          </a:solidFill>
          <a:latin typeface="+mn-lt"/>
          <a:ea typeface="+mn-ea"/>
          <a:cs typeface="+mn-cs"/>
        </a:defRPr>
      </a:lvl5pPr>
      <a:lvl6pPr marL="8118845" indent="-738077" algn="l" defTabSz="2952307" rtl="0" eaLnBrk="1" latinLnBrk="0" hangingPunct="1">
        <a:spcBef>
          <a:spcPct val="20000"/>
        </a:spcBef>
        <a:buFont typeface="Arial" pitchFamily="34" charset="0"/>
        <a:buChar char="•"/>
        <a:defRPr sz="6500" kern="1200">
          <a:solidFill>
            <a:schemeClr val="tx1"/>
          </a:solidFill>
          <a:latin typeface="+mn-lt"/>
          <a:ea typeface="+mn-ea"/>
          <a:cs typeface="+mn-cs"/>
        </a:defRPr>
      </a:lvl6pPr>
      <a:lvl7pPr marL="9594999" indent="-738077" algn="l" defTabSz="2952307" rtl="0" eaLnBrk="1" latinLnBrk="0" hangingPunct="1">
        <a:spcBef>
          <a:spcPct val="20000"/>
        </a:spcBef>
        <a:buFont typeface="Arial" pitchFamily="34" charset="0"/>
        <a:buChar char="•"/>
        <a:defRPr sz="6500" kern="1200">
          <a:solidFill>
            <a:schemeClr val="tx1"/>
          </a:solidFill>
          <a:latin typeface="+mn-lt"/>
          <a:ea typeface="+mn-ea"/>
          <a:cs typeface="+mn-cs"/>
        </a:defRPr>
      </a:lvl7pPr>
      <a:lvl8pPr marL="11071152" indent="-738077" algn="l" defTabSz="2952307" rtl="0" eaLnBrk="1" latinLnBrk="0" hangingPunct="1">
        <a:spcBef>
          <a:spcPct val="20000"/>
        </a:spcBef>
        <a:buFont typeface="Arial" pitchFamily="34" charset="0"/>
        <a:buChar char="•"/>
        <a:defRPr sz="6500" kern="1200">
          <a:solidFill>
            <a:schemeClr val="tx1"/>
          </a:solidFill>
          <a:latin typeface="+mn-lt"/>
          <a:ea typeface="+mn-ea"/>
          <a:cs typeface="+mn-cs"/>
        </a:defRPr>
      </a:lvl8pPr>
      <a:lvl9pPr marL="12547306" indent="-738077" algn="l" defTabSz="2952307" rtl="0" eaLnBrk="1" latinLnBrk="0" hangingPunct="1">
        <a:spcBef>
          <a:spcPct val="20000"/>
        </a:spcBef>
        <a:buFont typeface="Arial" pitchFamily="34" charset="0"/>
        <a:buChar char="•"/>
        <a:defRPr sz="6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2952307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1pPr>
      <a:lvl2pPr marL="1476154" algn="l" defTabSz="2952307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2pPr>
      <a:lvl3pPr marL="2952307" algn="l" defTabSz="2952307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3pPr>
      <a:lvl4pPr marL="4428461" algn="l" defTabSz="2952307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4pPr>
      <a:lvl5pPr marL="5904615" algn="l" defTabSz="2952307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5pPr>
      <a:lvl6pPr marL="7380768" algn="l" defTabSz="2952307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6pPr>
      <a:lvl7pPr marL="8856922" algn="l" defTabSz="2952307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7pPr>
      <a:lvl8pPr marL="10333075" algn="l" defTabSz="2952307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8pPr>
      <a:lvl9pPr marL="11809229" algn="l" defTabSz="2952307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png"/><Relationship Id="rId18" Type="http://schemas.openxmlformats.org/officeDocument/2006/relationships/image" Target="../media/image17.jpeg"/><Relationship Id="rId26" Type="http://schemas.openxmlformats.org/officeDocument/2006/relationships/image" Target="../media/image25.png"/><Relationship Id="rId3" Type="http://schemas.openxmlformats.org/officeDocument/2006/relationships/image" Target="../media/image2.emf"/><Relationship Id="rId21" Type="http://schemas.openxmlformats.org/officeDocument/2006/relationships/image" Target="../media/image20.jpeg"/><Relationship Id="rId7" Type="http://schemas.openxmlformats.org/officeDocument/2006/relationships/image" Target="../media/image6.jpe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openxmlformats.org/officeDocument/2006/relationships/hyperlink" Target="mailto:federico.rossi@unipg.it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5" Type="http://schemas.openxmlformats.org/officeDocument/2006/relationships/image" Target="../media/image4.jpeg"/><Relationship Id="rId15" Type="http://schemas.openxmlformats.org/officeDocument/2006/relationships/image" Target="../media/image14.jpeg"/><Relationship Id="rId23" Type="http://schemas.openxmlformats.org/officeDocument/2006/relationships/image" Target="../media/image22.png"/><Relationship Id="rId28" Type="http://schemas.openxmlformats.org/officeDocument/2006/relationships/hyperlink" Target="mailto:cotana@crbnet.it" TargetMode="External"/><Relationship Id="rId10" Type="http://schemas.openxmlformats.org/officeDocument/2006/relationships/image" Target="../media/image9.jpeg"/><Relationship Id="rId19" Type="http://schemas.openxmlformats.org/officeDocument/2006/relationships/image" Target="../media/image18.jpe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jpeg"/><Relationship Id="rId22" Type="http://schemas.openxmlformats.org/officeDocument/2006/relationships/image" Target="../media/image21.png"/><Relationship Id="rId27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ttangolo 51"/>
          <p:cNvSpPr/>
          <p:nvPr/>
        </p:nvSpPr>
        <p:spPr>
          <a:xfrm>
            <a:off x="0" y="0"/>
            <a:ext cx="21386800" cy="462681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0" name="Rettangolo arrotondato 49"/>
          <p:cNvSpPr/>
          <p:nvPr/>
        </p:nvSpPr>
        <p:spPr>
          <a:xfrm>
            <a:off x="8672376" y="25393402"/>
            <a:ext cx="12350705" cy="4530579"/>
          </a:xfrm>
          <a:prstGeom prst="roundRect">
            <a:avLst>
              <a:gd name="adj" fmla="val 9392"/>
            </a:avLst>
          </a:prstGeom>
          <a:solidFill>
            <a:schemeClr val="accent1">
              <a:alpha val="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5231" tIns="147615" rIns="295231" bIns="147615" rtlCol="0" anchor="ctr"/>
          <a:lstStyle/>
          <a:p>
            <a:pPr algn="ctr"/>
            <a:endParaRPr lang="it-IT" dirty="0"/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2" cstate="print"/>
          <a:srcRect l="9598" t="25593" r="38723" b="22236"/>
          <a:stretch>
            <a:fillRect/>
          </a:stretch>
        </p:blipFill>
        <p:spPr bwMode="auto">
          <a:xfrm>
            <a:off x="11591633" y="25662514"/>
            <a:ext cx="3817491" cy="3069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Immagine 1" descr="REPORT FINALE (trascinato).pdf"/>
          <p:cNvPicPr>
            <a:picLocks noChangeAspect="1"/>
          </p:cNvPicPr>
          <p:nvPr/>
        </p:nvPicPr>
        <p:blipFill>
          <a:blip r:embed="rId3" cstate="print"/>
          <a:srcRect t="13656" r="63794" b="13511"/>
          <a:stretch>
            <a:fillRect/>
          </a:stretch>
        </p:blipFill>
        <p:spPr bwMode="auto">
          <a:xfrm>
            <a:off x="163218" y="2611795"/>
            <a:ext cx="2609302" cy="3815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Rettangolo arrotondato 34"/>
          <p:cNvSpPr/>
          <p:nvPr/>
        </p:nvSpPr>
        <p:spPr>
          <a:xfrm>
            <a:off x="363719" y="16093794"/>
            <a:ext cx="8084098" cy="13830187"/>
          </a:xfrm>
          <a:prstGeom prst="roundRect">
            <a:avLst>
              <a:gd name="adj" fmla="val 6349"/>
            </a:avLst>
          </a:prstGeom>
          <a:solidFill>
            <a:schemeClr val="accent1">
              <a:alpha val="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5231" tIns="147615" rIns="295231" bIns="147615" rtlCol="0" anchor="ctr"/>
          <a:lstStyle/>
          <a:p>
            <a:pPr algn="ctr"/>
            <a:endParaRPr lang="it-IT"/>
          </a:p>
        </p:txBody>
      </p:sp>
      <p:sp>
        <p:nvSpPr>
          <p:cNvPr id="23" name="Rettangolo arrotondato 22"/>
          <p:cNvSpPr/>
          <p:nvPr/>
        </p:nvSpPr>
        <p:spPr>
          <a:xfrm>
            <a:off x="363720" y="10370958"/>
            <a:ext cx="20659362" cy="4769030"/>
          </a:xfrm>
          <a:prstGeom prst="roundRect">
            <a:avLst/>
          </a:prstGeom>
          <a:solidFill>
            <a:schemeClr val="accent1">
              <a:alpha val="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5231" tIns="147615" rIns="295231" bIns="147615" rtlCol="0" anchor="ctr"/>
          <a:lstStyle/>
          <a:p>
            <a:pPr algn="ctr"/>
            <a:endParaRPr lang="it-IT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/>
          <a:srcRect l="16606" t="25220" r="11781" b="14735"/>
          <a:stretch>
            <a:fillRect/>
          </a:stretch>
        </p:blipFill>
        <p:spPr bwMode="auto">
          <a:xfrm>
            <a:off x="11367074" y="10609409"/>
            <a:ext cx="4491166" cy="3868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Immagine 9" descr="preview-cam1_jpgb2cf77a1-fbdd-4c4e-a4df-ed252f5d4094Larger.jpg"/>
          <p:cNvPicPr>
            <a:picLocks/>
          </p:cNvPicPr>
          <p:nvPr/>
        </p:nvPicPr>
        <p:blipFill>
          <a:blip r:embed="rId5" cstate="print"/>
          <a:srcRect l="10191" r="4283"/>
          <a:stretch>
            <a:fillRect/>
          </a:stretch>
        </p:blipFill>
        <p:spPr bwMode="auto">
          <a:xfrm>
            <a:off x="588278" y="10609410"/>
            <a:ext cx="4715724" cy="3815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Immagine 8" descr="White-Trees.jpg"/>
          <p:cNvPicPr>
            <a:picLocks/>
          </p:cNvPicPr>
          <p:nvPr/>
        </p:nvPicPr>
        <p:blipFill>
          <a:blip r:embed="rId6" cstate="print"/>
          <a:srcRect t="7143"/>
          <a:stretch>
            <a:fillRect/>
          </a:stretch>
        </p:blipFill>
        <p:spPr bwMode="auto">
          <a:xfrm>
            <a:off x="16082799" y="10609412"/>
            <a:ext cx="4491166" cy="3815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2" descr="http://www.doobybrain.com/wp-content/uploads/2007/09/jubilee-church-rome-2.jpg"/>
          <p:cNvPicPr>
            <a:picLocks noChangeAspect="1" noChangeArrowheads="1"/>
          </p:cNvPicPr>
          <p:nvPr/>
        </p:nvPicPr>
        <p:blipFill>
          <a:blip r:embed="rId7" cstate="print"/>
          <a:srcRect t="11835" b="4082"/>
          <a:stretch>
            <a:fillRect/>
          </a:stretch>
        </p:blipFill>
        <p:spPr bwMode="auto">
          <a:xfrm>
            <a:off x="5528560" y="10609410"/>
            <a:ext cx="5613957" cy="3815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Rettangolo arrotondato 24"/>
          <p:cNvSpPr/>
          <p:nvPr/>
        </p:nvSpPr>
        <p:spPr>
          <a:xfrm>
            <a:off x="363720" y="4648122"/>
            <a:ext cx="20659362" cy="4769030"/>
          </a:xfrm>
          <a:prstGeom prst="roundRect">
            <a:avLst/>
          </a:prstGeom>
          <a:solidFill>
            <a:schemeClr val="accent1">
              <a:alpha val="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5231" tIns="147615" rIns="295231" bIns="147615" rtlCol="0" anchor="ctr"/>
          <a:lstStyle/>
          <a:p>
            <a:pPr algn="ctr"/>
            <a:endParaRPr lang="it-IT"/>
          </a:p>
        </p:txBody>
      </p:sp>
      <p:pic>
        <p:nvPicPr>
          <p:cNvPr id="4099" name="Picture 5" descr="C:\Documents and Settings\Valentina\Desktop\Varie\foto cellulare Vale\2012-08-24 17.44.40.jpg"/>
          <p:cNvPicPr>
            <a:picLocks noChangeAspect="1" noChangeArrowheads="1"/>
          </p:cNvPicPr>
          <p:nvPr/>
        </p:nvPicPr>
        <p:blipFill>
          <a:blip r:embed="rId8" cstate="print"/>
          <a:srcRect t="32060" r="41537"/>
          <a:stretch>
            <a:fillRect/>
          </a:stretch>
        </p:blipFill>
        <p:spPr bwMode="auto">
          <a:xfrm>
            <a:off x="16531917" y="4886573"/>
            <a:ext cx="4042046" cy="3787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Immagine 4" descr="http://www.albedocontrol.it/Immagini/Img4.gif"/>
          <p:cNvPicPr>
            <a:picLocks noChangeAspect="1" noChangeArrowheads="1"/>
          </p:cNvPicPr>
          <p:nvPr/>
        </p:nvPicPr>
        <p:blipFill>
          <a:blip r:embed="rId9" cstate="print"/>
          <a:srcRect b="25641"/>
          <a:stretch>
            <a:fillRect/>
          </a:stretch>
        </p:blipFill>
        <p:spPr bwMode="auto">
          <a:xfrm>
            <a:off x="19118336" y="1530474"/>
            <a:ext cx="2268464" cy="2156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4" name="Picture 8" descr="http://www.postalzev.it/wp-content/uploads/2012/01/logo_ciriaf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6742072" y="90315"/>
            <a:ext cx="4630326" cy="1339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CasellaDiTesto 10"/>
          <p:cNvSpPr txBox="1"/>
          <p:nvPr/>
        </p:nvSpPr>
        <p:spPr>
          <a:xfrm>
            <a:off x="2077695" y="569443"/>
            <a:ext cx="17373479" cy="3283546"/>
          </a:xfrm>
          <a:prstGeom prst="rect">
            <a:avLst/>
          </a:prstGeom>
          <a:noFill/>
        </p:spPr>
        <p:txBody>
          <a:bodyPr wrap="square" lIns="295231" tIns="147615" rIns="295231" bIns="147615" rtlCol="0">
            <a:spAutoFit/>
          </a:bodyPr>
          <a:lstStyle/>
          <a:p>
            <a:pPr algn="ctr"/>
            <a:r>
              <a:rPr lang="it-IT" sz="7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ALBEDO CONTROL </a:t>
            </a:r>
          </a:p>
          <a:p>
            <a:pPr algn="ctr"/>
            <a:r>
              <a:rPr lang="it-IT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SMART ENERGY EFFICIENCY SOLUTION  AGAINST GLOBAL WARMING</a:t>
            </a: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11" cstate="print"/>
          <a:srcRect l="6270" t="7501" r="6250" b="12766"/>
          <a:stretch>
            <a:fillRect/>
          </a:stretch>
        </p:blipFill>
        <p:spPr bwMode="auto">
          <a:xfrm>
            <a:off x="11816192" y="4886574"/>
            <a:ext cx="4519631" cy="3815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CasellaDiTesto 25"/>
          <p:cNvSpPr txBox="1"/>
          <p:nvPr/>
        </p:nvSpPr>
        <p:spPr>
          <a:xfrm>
            <a:off x="16641319" y="3455864"/>
            <a:ext cx="4565249" cy="1190025"/>
          </a:xfrm>
          <a:prstGeom prst="rect">
            <a:avLst/>
          </a:prstGeom>
          <a:noFill/>
        </p:spPr>
        <p:txBody>
          <a:bodyPr wrap="square" lIns="295231" tIns="147615" rIns="295231" bIns="147615" rtlCol="0">
            <a:spAutoFit/>
          </a:bodyPr>
          <a:lstStyle/>
          <a:p>
            <a:r>
              <a:rPr lang="it-IT" b="1" i="1" dirty="0" err="1" smtClean="0">
                <a:solidFill>
                  <a:schemeClr val="tx2"/>
                </a:solidFill>
              </a:rPr>
              <a:t>Lab</a:t>
            </a:r>
            <a:r>
              <a:rPr lang="it-IT" b="1" i="1" dirty="0" smtClean="0">
                <a:solidFill>
                  <a:schemeClr val="tx2"/>
                </a:solidFill>
              </a:rPr>
              <a:t> </a:t>
            </a:r>
            <a:r>
              <a:rPr lang="it-IT" b="1" i="1" dirty="0" err="1" smtClean="0">
                <a:solidFill>
                  <a:schemeClr val="tx2"/>
                </a:solidFill>
              </a:rPr>
              <a:t>facilities</a:t>
            </a:r>
            <a:endParaRPr lang="it-IT" b="1" i="1" dirty="0">
              <a:solidFill>
                <a:schemeClr val="tx2"/>
              </a:solidFill>
            </a:endParaRPr>
          </a:p>
        </p:txBody>
      </p:sp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12" cstate="print"/>
          <a:srcRect l="21035" t="24235" r="22856" b="34422"/>
          <a:stretch>
            <a:fillRect/>
          </a:stretch>
        </p:blipFill>
        <p:spPr bwMode="auto">
          <a:xfrm>
            <a:off x="812834" y="4886572"/>
            <a:ext cx="5164844" cy="38152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13" cstate="print"/>
          <a:srcRect l="23989" t="36047" r="28762" b="25563"/>
          <a:stretch>
            <a:fillRect/>
          </a:stretch>
        </p:blipFill>
        <p:spPr bwMode="auto">
          <a:xfrm flipH="1">
            <a:off x="6202234" y="4886572"/>
            <a:ext cx="5389399" cy="3742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CasellaDiTesto 29"/>
          <p:cNvSpPr txBox="1"/>
          <p:nvPr/>
        </p:nvSpPr>
        <p:spPr>
          <a:xfrm>
            <a:off x="323236" y="8463347"/>
            <a:ext cx="5977676" cy="1005999"/>
          </a:xfrm>
          <a:prstGeom prst="rect">
            <a:avLst/>
          </a:prstGeom>
          <a:noFill/>
        </p:spPr>
        <p:txBody>
          <a:bodyPr wrap="square" lIns="295231" tIns="147615" rIns="295231" bIns="147615" rtlCol="0">
            <a:spAutoFit/>
          </a:bodyPr>
          <a:lstStyle/>
          <a:p>
            <a:r>
              <a:rPr lang="it-IT" sz="4600" i="1" dirty="0" err="1" smtClean="0">
                <a:solidFill>
                  <a:schemeClr val="tx2"/>
                </a:solidFill>
              </a:rPr>
              <a:t>Spectrophotometer</a:t>
            </a:r>
            <a:endParaRPr lang="it-IT" sz="4600" i="1" dirty="0">
              <a:solidFill>
                <a:schemeClr val="tx2"/>
              </a:solidFill>
            </a:endParaRPr>
          </a:p>
        </p:txBody>
      </p:sp>
      <p:sp>
        <p:nvSpPr>
          <p:cNvPr id="31" name="CasellaDiTesto 30"/>
          <p:cNvSpPr txBox="1"/>
          <p:nvPr/>
        </p:nvSpPr>
        <p:spPr>
          <a:xfrm>
            <a:off x="5977677" y="8463347"/>
            <a:ext cx="5164840" cy="1019191"/>
          </a:xfrm>
          <a:prstGeom prst="rect">
            <a:avLst/>
          </a:prstGeom>
          <a:noFill/>
        </p:spPr>
        <p:txBody>
          <a:bodyPr wrap="square" lIns="295231" tIns="147615" rIns="295231" bIns="147615" rtlCol="0">
            <a:spAutoFit/>
          </a:bodyPr>
          <a:lstStyle/>
          <a:p>
            <a:r>
              <a:rPr lang="it-IT" sz="4600" i="1" dirty="0" err="1" smtClean="0">
                <a:solidFill>
                  <a:schemeClr val="tx2"/>
                </a:solidFill>
              </a:rPr>
              <a:t>Emissometer</a:t>
            </a:r>
            <a:endParaRPr lang="it-IT" sz="4600" i="1" dirty="0">
              <a:solidFill>
                <a:schemeClr val="tx2"/>
              </a:solidFill>
            </a:endParaRPr>
          </a:p>
        </p:txBody>
      </p:sp>
      <p:sp>
        <p:nvSpPr>
          <p:cNvPr id="32" name="CasellaDiTesto 31"/>
          <p:cNvSpPr txBox="1"/>
          <p:nvPr/>
        </p:nvSpPr>
        <p:spPr>
          <a:xfrm>
            <a:off x="14735449" y="8463347"/>
            <a:ext cx="5164840" cy="1019191"/>
          </a:xfrm>
          <a:prstGeom prst="rect">
            <a:avLst/>
          </a:prstGeom>
          <a:noFill/>
        </p:spPr>
        <p:txBody>
          <a:bodyPr wrap="square" lIns="295231" tIns="147615" rIns="295231" bIns="147615" rtlCol="0">
            <a:spAutoFit/>
          </a:bodyPr>
          <a:lstStyle/>
          <a:p>
            <a:r>
              <a:rPr lang="it-IT" sz="4600" i="1" dirty="0" err="1" smtClean="0">
                <a:solidFill>
                  <a:schemeClr val="tx2"/>
                </a:solidFill>
              </a:rPr>
              <a:t>Albedometer</a:t>
            </a:r>
            <a:endParaRPr lang="it-IT" sz="4600" i="1" dirty="0">
              <a:solidFill>
                <a:schemeClr val="tx2"/>
              </a:solidFill>
            </a:endParaRPr>
          </a:p>
        </p:txBody>
      </p:sp>
      <p:sp>
        <p:nvSpPr>
          <p:cNvPr id="24" name="CasellaDiTesto 23"/>
          <p:cNvSpPr txBox="1"/>
          <p:nvPr/>
        </p:nvSpPr>
        <p:spPr>
          <a:xfrm>
            <a:off x="7515977" y="9386873"/>
            <a:ext cx="13870823" cy="1190025"/>
          </a:xfrm>
          <a:prstGeom prst="rect">
            <a:avLst/>
          </a:prstGeom>
          <a:noFill/>
        </p:spPr>
        <p:txBody>
          <a:bodyPr wrap="square" lIns="295231" tIns="147615" rIns="295231" bIns="147615" rtlCol="0">
            <a:spAutoFit/>
          </a:bodyPr>
          <a:lstStyle/>
          <a:p>
            <a:r>
              <a:rPr lang="it-IT" b="1" i="1" dirty="0" err="1" smtClean="0">
                <a:solidFill>
                  <a:schemeClr val="tx2"/>
                </a:solidFill>
              </a:rPr>
              <a:t>Controlling</a:t>
            </a:r>
            <a:r>
              <a:rPr lang="it-IT" b="1" i="1" dirty="0" smtClean="0">
                <a:solidFill>
                  <a:schemeClr val="tx2"/>
                </a:solidFill>
              </a:rPr>
              <a:t> </a:t>
            </a:r>
            <a:r>
              <a:rPr lang="it-IT" b="1" i="1" dirty="0" err="1" smtClean="0">
                <a:solidFill>
                  <a:schemeClr val="tx2"/>
                </a:solidFill>
              </a:rPr>
              <a:t>Earth</a:t>
            </a:r>
            <a:r>
              <a:rPr lang="it-IT" b="1" i="1" dirty="0" smtClean="0">
                <a:solidFill>
                  <a:schemeClr val="tx2"/>
                </a:solidFill>
              </a:rPr>
              <a:t>’s albedo - Technologies</a:t>
            </a:r>
            <a:endParaRPr lang="it-IT" b="1" i="1" dirty="0">
              <a:solidFill>
                <a:schemeClr val="tx2"/>
              </a:solidFill>
            </a:endParaRPr>
          </a:p>
        </p:txBody>
      </p:sp>
      <p:sp>
        <p:nvSpPr>
          <p:cNvPr id="28" name="CasellaDiTesto 27"/>
          <p:cNvSpPr txBox="1"/>
          <p:nvPr/>
        </p:nvSpPr>
        <p:spPr>
          <a:xfrm>
            <a:off x="2160186" y="14186183"/>
            <a:ext cx="6512191" cy="1019191"/>
          </a:xfrm>
          <a:prstGeom prst="rect">
            <a:avLst/>
          </a:prstGeom>
          <a:noFill/>
        </p:spPr>
        <p:txBody>
          <a:bodyPr wrap="square" lIns="295231" tIns="147615" rIns="295231" bIns="147615" rtlCol="0">
            <a:spAutoFit/>
          </a:bodyPr>
          <a:lstStyle/>
          <a:p>
            <a:r>
              <a:rPr lang="it-IT" sz="4600" i="1" dirty="0" err="1" smtClean="0">
                <a:solidFill>
                  <a:schemeClr val="tx2"/>
                </a:solidFill>
              </a:rPr>
              <a:t>Architecture</a:t>
            </a:r>
            <a:endParaRPr lang="it-IT" sz="4600" i="1" dirty="0">
              <a:solidFill>
                <a:schemeClr val="tx2"/>
              </a:solidFill>
            </a:endParaRPr>
          </a:p>
        </p:txBody>
      </p:sp>
      <p:sp>
        <p:nvSpPr>
          <p:cNvPr id="33" name="CasellaDiTesto 32"/>
          <p:cNvSpPr txBox="1"/>
          <p:nvPr/>
        </p:nvSpPr>
        <p:spPr>
          <a:xfrm>
            <a:off x="11142517" y="14186183"/>
            <a:ext cx="4940282" cy="1005999"/>
          </a:xfrm>
          <a:prstGeom prst="rect">
            <a:avLst/>
          </a:prstGeom>
          <a:noFill/>
        </p:spPr>
        <p:txBody>
          <a:bodyPr wrap="square" lIns="295231" tIns="147615" rIns="295231" bIns="147615" rtlCol="0">
            <a:spAutoFit/>
          </a:bodyPr>
          <a:lstStyle/>
          <a:p>
            <a:r>
              <a:rPr lang="it-IT" sz="4600" i="1" dirty="0" err="1" smtClean="0">
                <a:solidFill>
                  <a:schemeClr val="tx2"/>
                </a:solidFill>
              </a:rPr>
              <a:t>Floating</a:t>
            </a:r>
            <a:r>
              <a:rPr lang="it-IT" sz="4600" i="1" dirty="0" smtClean="0">
                <a:solidFill>
                  <a:schemeClr val="tx2"/>
                </a:solidFill>
              </a:rPr>
              <a:t> </a:t>
            </a:r>
            <a:r>
              <a:rPr lang="it-IT" sz="4600" i="1" dirty="0" err="1" smtClean="0">
                <a:solidFill>
                  <a:schemeClr val="tx2"/>
                </a:solidFill>
              </a:rPr>
              <a:t>Islands</a:t>
            </a:r>
            <a:endParaRPr lang="it-IT" sz="4600" i="1" dirty="0">
              <a:solidFill>
                <a:schemeClr val="tx2"/>
              </a:solidFill>
            </a:endParaRPr>
          </a:p>
        </p:txBody>
      </p:sp>
      <p:sp>
        <p:nvSpPr>
          <p:cNvPr id="34" name="CasellaDiTesto 33"/>
          <p:cNvSpPr txBox="1"/>
          <p:nvPr/>
        </p:nvSpPr>
        <p:spPr>
          <a:xfrm>
            <a:off x="16082800" y="14186183"/>
            <a:ext cx="4940282" cy="1005999"/>
          </a:xfrm>
          <a:prstGeom prst="rect">
            <a:avLst/>
          </a:prstGeom>
          <a:noFill/>
        </p:spPr>
        <p:txBody>
          <a:bodyPr wrap="square" lIns="295231" tIns="147615" rIns="295231" bIns="147615" rtlCol="0">
            <a:spAutoFit/>
          </a:bodyPr>
          <a:lstStyle/>
          <a:p>
            <a:r>
              <a:rPr lang="it-IT" sz="4600" i="1" dirty="0" err="1" smtClean="0">
                <a:solidFill>
                  <a:schemeClr val="tx2"/>
                </a:solidFill>
              </a:rPr>
              <a:t>Arboreal</a:t>
            </a:r>
            <a:r>
              <a:rPr lang="it-IT" sz="4600" i="1" dirty="0" smtClean="0">
                <a:solidFill>
                  <a:schemeClr val="tx2"/>
                </a:solidFill>
              </a:rPr>
              <a:t> </a:t>
            </a:r>
            <a:r>
              <a:rPr lang="it-IT" sz="4600" i="1" dirty="0" err="1" smtClean="0">
                <a:solidFill>
                  <a:schemeClr val="tx2"/>
                </a:solidFill>
              </a:rPr>
              <a:t>species</a:t>
            </a:r>
            <a:endParaRPr lang="it-IT" sz="4600" i="1" dirty="0">
              <a:solidFill>
                <a:schemeClr val="tx2"/>
              </a:solidFill>
            </a:endParaRPr>
          </a:p>
        </p:txBody>
      </p:sp>
      <p:sp>
        <p:nvSpPr>
          <p:cNvPr id="36" name="CasellaDiTesto 35"/>
          <p:cNvSpPr txBox="1"/>
          <p:nvPr/>
        </p:nvSpPr>
        <p:spPr>
          <a:xfrm>
            <a:off x="-309956" y="15139988"/>
            <a:ext cx="8757773" cy="1223028"/>
          </a:xfrm>
          <a:prstGeom prst="rect">
            <a:avLst/>
          </a:prstGeom>
          <a:noFill/>
        </p:spPr>
        <p:txBody>
          <a:bodyPr wrap="square" lIns="295231" tIns="147615" rIns="295231" bIns="147615" rtlCol="0">
            <a:spAutoFit/>
          </a:bodyPr>
          <a:lstStyle/>
          <a:p>
            <a:pPr algn="ctr"/>
            <a:r>
              <a:rPr lang="it-IT" b="1" i="1" dirty="0" err="1" smtClean="0">
                <a:solidFill>
                  <a:schemeClr val="tx2"/>
                </a:solidFill>
              </a:rPr>
              <a:t>AlbedoSat</a:t>
            </a:r>
            <a:r>
              <a:rPr lang="it-IT" b="1" i="1" dirty="0" smtClean="0">
                <a:solidFill>
                  <a:schemeClr val="tx2"/>
                </a:solidFill>
              </a:rPr>
              <a:t> </a:t>
            </a:r>
            <a:r>
              <a:rPr lang="it-IT" b="1" i="1" dirty="0" err="1" smtClean="0">
                <a:solidFill>
                  <a:schemeClr val="tx2"/>
                </a:solidFill>
              </a:rPr>
              <a:t>Certification</a:t>
            </a:r>
            <a:endParaRPr lang="it-IT" b="1" i="1" dirty="0">
              <a:solidFill>
                <a:schemeClr val="tx2"/>
              </a:solidFill>
            </a:endParaRPr>
          </a:p>
        </p:txBody>
      </p:sp>
      <p:pic>
        <p:nvPicPr>
          <p:cNvPr id="37" name="Immagine 11" descr="Logo.jpg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854886" y="16332246"/>
            <a:ext cx="3368378" cy="3070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" name="CasellaDiTesto 37"/>
          <p:cNvSpPr txBox="1"/>
          <p:nvPr/>
        </p:nvSpPr>
        <p:spPr>
          <a:xfrm>
            <a:off x="4949596" y="20045275"/>
            <a:ext cx="3314908" cy="2698770"/>
          </a:xfrm>
          <a:prstGeom prst="rect">
            <a:avLst/>
          </a:prstGeom>
          <a:noFill/>
        </p:spPr>
        <p:txBody>
          <a:bodyPr wrap="square" lIns="295231" tIns="147615" rIns="295231" bIns="147615" rtlCol="0">
            <a:spAutoFit/>
          </a:bodyPr>
          <a:lstStyle/>
          <a:p>
            <a:pPr algn="r"/>
            <a:r>
              <a:rPr lang="it-IT" sz="3900" b="1" i="1" dirty="0" smtClean="0">
                <a:solidFill>
                  <a:schemeClr val="tx2"/>
                </a:solidFill>
              </a:rPr>
              <a:t>High </a:t>
            </a:r>
            <a:r>
              <a:rPr lang="it-IT" sz="3900" b="1" i="1" dirty="0" err="1" smtClean="0">
                <a:solidFill>
                  <a:schemeClr val="tx2"/>
                </a:solidFill>
              </a:rPr>
              <a:t>reflective</a:t>
            </a:r>
            <a:r>
              <a:rPr lang="it-IT" sz="3900" b="1" i="1" dirty="0" smtClean="0">
                <a:solidFill>
                  <a:schemeClr val="tx2"/>
                </a:solidFill>
              </a:rPr>
              <a:t> </a:t>
            </a:r>
            <a:r>
              <a:rPr lang="it-IT" sz="3900" b="1" i="1" dirty="0" err="1" smtClean="0">
                <a:solidFill>
                  <a:schemeClr val="tx2"/>
                </a:solidFill>
              </a:rPr>
              <a:t>surfaces</a:t>
            </a:r>
            <a:r>
              <a:rPr lang="it-IT" sz="3900" b="1" i="1" dirty="0" smtClean="0">
                <a:solidFill>
                  <a:schemeClr val="tx2"/>
                </a:solidFill>
              </a:rPr>
              <a:t> </a:t>
            </a:r>
            <a:r>
              <a:rPr lang="it-IT" sz="3900" b="1" i="1" dirty="0" err="1" smtClean="0">
                <a:solidFill>
                  <a:schemeClr val="tx2"/>
                </a:solidFill>
              </a:rPr>
              <a:t>certification</a:t>
            </a:r>
            <a:endParaRPr lang="it-IT" sz="3900" b="1" i="1" dirty="0">
              <a:solidFill>
                <a:schemeClr val="tx2"/>
              </a:solidFill>
            </a:endParaRPr>
          </a:p>
        </p:txBody>
      </p:sp>
      <p:sp>
        <p:nvSpPr>
          <p:cNvPr id="39" name="CasellaDiTesto 38"/>
          <p:cNvSpPr txBox="1"/>
          <p:nvPr/>
        </p:nvSpPr>
        <p:spPr>
          <a:xfrm>
            <a:off x="588277" y="28016369"/>
            <a:ext cx="8308657" cy="1713885"/>
          </a:xfrm>
          <a:prstGeom prst="rect">
            <a:avLst/>
          </a:prstGeom>
          <a:noFill/>
        </p:spPr>
        <p:txBody>
          <a:bodyPr wrap="square" lIns="295231" tIns="147615" rIns="295231" bIns="147615" rtlCol="0">
            <a:spAutoFit/>
          </a:bodyPr>
          <a:lstStyle/>
          <a:p>
            <a:r>
              <a:rPr lang="it-IT" sz="4600" b="1" i="1" dirty="0" err="1" smtClean="0">
                <a:solidFill>
                  <a:schemeClr val="tx2"/>
                </a:solidFill>
              </a:rPr>
              <a:t>Opportunity</a:t>
            </a:r>
            <a:r>
              <a:rPr lang="it-IT" sz="4600" b="1" i="1" dirty="0" smtClean="0">
                <a:solidFill>
                  <a:schemeClr val="tx2"/>
                </a:solidFill>
              </a:rPr>
              <a:t> </a:t>
            </a:r>
            <a:r>
              <a:rPr lang="it-IT" sz="4600" b="1" i="1" dirty="0" err="1" smtClean="0">
                <a:solidFill>
                  <a:schemeClr val="tx2"/>
                </a:solidFill>
              </a:rPr>
              <a:t>for</a:t>
            </a:r>
            <a:r>
              <a:rPr lang="it-IT" sz="4600" b="1" i="1" dirty="0" smtClean="0">
                <a:solidFill>
                  <a:schemeClr val="tx2"/>
                </a:solidFill>
              </a:rPr>
              <a:t> </a:t>
            </a:r>
            <a:r>
              <a:rPr lang="it-IT" sz="4600" b="1" i="1" dirty="0" err="1" smtClean="0">
                <a:solidFill>
                  <a:schemeClr val="tx2"/>
                </a:solidFill>
              </a:rPr>
              <a:t>developing</a:t>
            </a:r>
            <a:r>
              <a:rPr lang="it-IT" sz="4600" b="1" i="1" dirty="0" smtClean="0">
                <a:solidFill>
                  <a:schemeClr val="tx2"/>
                </a:solidFill>
              </a:rPr>
              <a:t> </a:t>
            </a:r>
            <a:r>
              <a:rPr lang="it-IT" sz="4600" b="1" i="1" dirty="0" err="1" smtClean="0">
                <a:solidFill>
                  <a:schemeClr val="tx2"/>
                </a:solidFill>
              </a:rPr>
              <a:t>Countries</a:t>
            </a:r>
            <a:endParaRPr lang="it-IT" sz="4600" b="1" i="1" dirty="0">
              <a:solidFill>
                <a:schemeClr val="tx2"/>
              </a:solidFill>
            </a:endParaRPr>
          </a:p>
        </p:txBody>
      </p:sp>
      <p:pic>
        <p:nvPicPr>
          <p:cNvPr id="4100" name="Immagine 3" descr="sfondo.jpg"/>
          <p:cNvPicPr>
            <a:picLocks noChangeAspect="1"/>
          </p:cNvPicPr>
          <p:nvPr/>
        </p:nvPicPr>
        <p:blipFill>
          <a:blip r:embed="rId15" cstate="print">
            <a:lum bright="20000"/>
          </a:blip>
          <a:srcRect/>
          <a:stretch>
            <a:fillRect/>
          </a:stretch>
        </p:blipFill>
        <p:spPr bwMode="auto">
          <a:xfrm>
            <a:off x="588278" y="16332246"/>
            <a:ext cx="4715724" cy="4292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6"/>
          <p:cNvPicPr>
            <a:picLocks noChangeAspect="1" noChangeArrowheads="1"/>
          </p:cNvPicPr>
          <p:nvPr/>
        </p:nvPicPr>
        <p:blipFill>
          <a:blip r:embed="rId16" cstate="print"/>
          <a:srcRect l="20297" t="33469" r="33566" b="17688"/>
          <a:stretch>
            <a:fillRect/>
          </a:stretch>
        </p:blipFill>
        <p:spPr bwMode="auto">
          <a:xfrm>
            <a:off x="588276" y="19432115"/>
            <a:ext cx="4715727" cy="4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17" cstate="print"/>
          <a:srcRect l="16606" t="23250" r="17688" b="23595"/>
          <a:stretch>
            <a:fillRect/>
          </a:stretch>
        </p:blipFill>
        <p:spPr bwMode="auto">
          <a:xfrm>
            <a:off x="2160188" y="23485788"/>
            <a:ext cx="6040935" cy="4379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" name="Rettangolo arrotondato 39"/>
          <p:cNvSpPr/>
          <p:nvPr/>
        </p:nvSpPr>
        <p:spPr>
          <a:xfrm>
            <a:off x="8672376" y="16093794"/>
            <a:ext cx="12350705" cy="4292127"/>
          </a:xfrm>
          <a:prstGeom prst="roundRect">
            <a:avLst>
              <a:gd name="adj" fmla="val 9392"/>
            </a:avLst>
          </a:prstGeom>
          <a:solidFill>
            <a:schemeClr val="accent1">
              <a:alpha val="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5231" tIns="147615" rIns="295231" bIns="147615" rtlCol="0" anchor="ctr"/>
          <a:lstStyle/>
          <a:p>
            <a:pPr algn="ctr"/>
            <a:endParaRPr lang="it-IT" dirty="0"/>
          </a:p>
        </p:txBody>
      </p:sp>
      <p:sp>
        <p:nvSpPr>
          <p:cNvPr id="41" name="CasellaDiTesto 40"/>
          <p:cNvSpPr txBox="1"/>
          <p:nvPr/>
        </p:nvSpPr>
        <p:spPr>
          <a:xfrm>
            <a:off x="12040750" y="15139988"/>
            <a:ext cx="8757773" cy="1223028"/>
          </a:xfrm>
          <a:prstGeom prst="rect">
            <a:avLst/>
          </a:prstGeom>
          <a:noFill/>
        </p:spPr>
        <p:txBody>
          <a:bodyPr wrap="square" lIns="295231" tIns="147615" rIns="295231" bIns="147615" rtlCol="0">
            <a:spAutoFit/>
          </a:bodyPr>
          <a:lstStyle/>
          <a:p>
            <a:pPr algn="r"/>
            <a:r>
              <a:rPr lang="it-IT" b="1" i="1" dirty="0" err="1" smtClean="0">
                <a:solidFill>
                  <a:schemeClr val="tx2"/>
                </a:solidFill>
              </a:rPr>
              <a:t>Running</a:t>
            </a:r>
            <a:r>
              <a:rPr lang="it-IT" b="1" i="1" dirty="0" smtClean="0">
                <a:solidFill>
                  <a:schemeClr val="tx2"/>
                </a:solidFill>
              </a:rPr>
              <a:t> </a:t>
            </a:r>
            <a:r>
              <a:rPr lang="it-IT" b="1" i="1" dirty="0" err="1" smtClean="0">
                <a:solidFill>
                  <a:schemeClr val="tx2"/>
                </a:solidFill>
              </a:rPr>
              <a:t>projects</a:t>
            </a:r>
            <a:endParaRPr lang="it-IT" b="1" i="1" dirty="0">
              <a:solidFill>
                <a:schemeClr val="tx2"/>
              </a:solidFill>
            </a:endParaRPr>
          </a:p>
        </p:txBody>
      </p:sp>
      <p:pic>
        <p:nvPicPr>
          <p:cNvPr id="42" name="Immagine 5" descr="firenzuola"/>
          <p:cNvPicPr>
            <a:picLocks noChangeAspect="1" noChangeArrowheads="1"/>
          </p:cNvPicPr>
          <p:nvPr/>
        </p:nvPicPr>
        <p:blipFill>
          <a:blip r:embed="rId18" cstate="print"/>
          <a:srcRect r="12794"/>
          <a:stretch>
            <a:fillRect/>
          </a:stretch>
        </p:blipFill>
        <p:spPr bwMode="auto">
          <a:xfrm>
            <a:off x="8896935" y="16332248"/>
            <a:ext cx="6961306" cy="397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" name="CasellaDiTesto 2"/>
          <p:cNvSpPr txBox="1">
            <a:spLocks noChangeArrowheads="1"/>
          </p:cNvSpPr>
          <p:nvPr/>
        </p:nvSpPr>
        <p:spPr bwMode="auto">
          <a:xfrm>
            <a:off x="16082799" y="17047599"/>
            <a:ext cx="4491166" cy="2421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295231" tIns="147615" rIns="295231" bIns="147615">
            <a:spAutoFit/>
          </a:bodyPr>
          <a:lstStyle/>
          <a:p>
            <a:pPr algn="ctr">
              <a:defRPr/>
            </a:pPr>
            <a:r>
              <a:rPr lang="it-IT" sz="4600" b="1" i="1" dirty="0">
                <a:solidFill>
                  <a:schemeClr val="tx2"/>
                </a:solidFill>
                <a:ea typeface="ＭＳ Ｐゴシック" pitchFamily="34" charset="-128"/>
              </a:rPr>
              <a:t>Total </a:t>
            </a:r>
            <a:r>
              <a:rPr lang="it-IT" sz="4600" b="1" i="1" dirty="0" err="1">
                <a:solidFill>
                  <a:schemeClr val="tx2"/>
                </a:solidFill>
                <a:ea typeface="ＭＳ Ｐゴシック" pitchFamily="34" charset="-128"/>
              </a:rPr>
              <a:t>Petrochemicals</a:t>
            </a:r>
            <a:r>
              <a:rPr lang="it-IT" sz="4600" b="1" i="1" dirty="0">
                <a:solidFill>
                  <a:schemeClr val="tx2"/>
                </a:solidFill>
                <a:ea typeface="ＭＳ Ｐゴシック" pitchFamily="34" charset="-128"/>
              </a:rPr>
              <a:t> S.p.A</a:t>
            </a:r>
            <a:r>
              <a:rPr lang="it-IT" sz="4600" b="1" i="1" dirty="0" smtClean="0">
                <a:solidFill>
                  <a:schemeClr val="tx2"/>
                </a:solidFill>
                <a:ea typeface="ＭＳ Ｐゴシック" pitchFamily="34" charset="-128"/>
              </a:rPr>
              <a:t>.</a:t>
            </a:r>
            <a:endParaRPr lang="it-IT" sz="4600" b="1" i="1" dirty="0">
              <a:solidFill>
                <a:schemeClr val="tx2"/>
              </a:solidFill>
              <a:ea typeface="ＭＳ Ｐゴシック" pitchFamily="34" charset="-128"/>
            </a:endParaRPr>
          </a:p>
        </p:txBody>
      </p:sp>
      <p:sp>
        <p:nvSpPr>
          <p:cNvPr id="44" name="Rettangolo arrotondato 43"/>
          <p:cNvSpPr/>
          <p:nvPr/>
        </p:nvSpPr>
        <p:spPr>
          <a:xfrm>
            <a:off x="8672376" y="20624372"/>
            <a:ext cx="12350705" cy="4530579"/>
          </a:xfrm>
          <a:prstGeom prst="roundRect">
            <a:avLst>
              <a:gd name="adj" fmla="val 9392"/>
            </a:avLst>
          </a:prstGeom>
          <a:solidFill>
            <a:schemeClr val="accent1">
              <a:alpha val="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5231" tIns="147615" rIns="295231" bIns="147615" rtlCol="0" anchor="ctr"/>
          <a:lstStyle/>
          <a:p>
            <a:pPr algn="ctr"/>
            <a:endParaRPr lang="it-IT" dirty="0"/>
          </a:p>
        </p:txBody>
      </p:sp>
      <p:sp>
        <p:nvSpPr>
          <p:cNvPr id="45" name="CasellaDiTesto 2"/>
          <p:cNvSpPr txBox="1">
            <a:spLocks noChangeArrowheads="1"/>
          </p:cNvSpPr>
          <p:nvPr/>
        </p:nvSpPr>
        <p:spPr bwMode="auto">
          <a:xfrm>
            <a:off x="8605168" y="20783112"/>
            <a:ext cx="5040560" cy="2421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295231" tIns="147615" rIns="295231" bIns="147615">
            <a:spAutoFit/>
          </a:bodyPr>
          <a:lstStyle/>
          <a:p>
            <a:pPr>
              <a:defRPr/>
            </a:pPr>
            <a:r>
              <a:rPr lang="it-IT" sz="4600" b="1" i="1" dirty="0" smtClean="0">
                <a:solidFill>
                  <a:schemeClr val="tx2"/>
                </a:solidFill>
                <a:ea typeface="ＭＳ Ｐゴシック" pitchFamily="34" charset="-128"/>
              </a:rPr>
              <a:t>ABCD</a:t>
            </a:r>
          </a:p>
          <a:p>
            <a:pPr>
              <a:defRPr/>
            </a:pPr>
            <a:r>
              <a:rPr lang="it-IT" sz="4600" b="1" i="1" dirty="0" smtClean="0">
                <a:solidFill>
                  <a:schemeClr val="tx2"/>
                </a:solidFill>
                <a:ea typeface="ＭＳ Ｐゴシック" pitchFamily="34" charset="-128"/>
              </a:rPr>
              <a:t>Tunisia – </a:t>
            </a:r>
            <a:r>
              <a:rPr lang="it-IT" sz="4600" b="1" i="1" dirty="0" err="1" smtClean="0">
                <a:solidFill>
                  <a:schemeClr val="tx2"/>
                </a:solidFill>
                <a:ea typeface="ＭＳ Ｐゴシック" pitchFamily="34" charset="-128"/>
              </a:rPr>
              <a:t>Applied</a:t>
            </a:r>
            <a:r>
              <a:rPr lang="it-IT" sz="4600" b="1" i="1" dirty="0" smtClean="0">
                <a:solidFill>
                  <a:schemeClr val="tx2"/>
                </a:solidFill>
                <a:ea typeface="ＭＳ Ｐゴシック" pitchFamily="34" charset="-128"/>
              </a:rPr>
              <a:t> Energy, 2014 </a:t>
            </a:r>
            <a:endParaRPr lang="it-IT" sz="4600" b="1" i="1" dirty="0">
              <a:solidFill>
                <a:schemeClr val="tx2"/>
              </a:solidFill>
              <a:ea typeface="ＭＳ Ｐゴシック" pitchFamily="34" charset="-128"/>
            </a:endParaRPr>
          </a:p>
        </p:txBody>
      </p:sp>
      <p:pic>
        <p:nvPicPr>
          <p:cNvPr id="47" name="Picture 3" descr="C:\Documents and Settings\Valentina\Desktop\Prof. Rossi\Tunisi Foto\Immagine 019.jpg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13318759" y="20862824"/>
            <a:ext cx="2919257" cy="2309709"/>
          </a:xfrm>
          <a:prstGeom prst="rect">
            <a:avLst/>
          </a:prstGeom>
          <a:noFill/>
        </p:spPr>
      </p:pic>
      <p:pic>
        <p:nvPicPr>
          <p:cNvPr id="46" name="Picture 3"/>
          <p:cNvPicPr>
            <a:picLocks noChangeAspect="1" noChangeArrowheads="1"/>
          </p:cNvPicPr>
          <p:nvPr/>
        </p:nvPicPr>
        <p:blipFill>
          <a:blip r:embed="rId20" cstate="print"/>
          <a:srcRect l="26942" t="31125" r="26547" b="22610"/>
          <a:stretch>
            <a:fillRect/>
          </a:stretch>
        </p:blipFill>
        <p:spPr bwMode="auto">
          <a:xfrm>
            <a:off x="15633683" y="20862824"/>
            <a:ext cx="5164840" cy="4091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Picture 6" descr="C:\Documents and Settings\Valentina\Desktop\Prof. Rossi\Tunisi Foto\Immagine 013.jpg"/>
          <p:cNvPicPr>
            <a:picLocks noChangeAspect="1" noChangeArrowheads="1"/>
          </p:cNvPicPr>
          <p:nvPr/>
        </p:nvPicPr>
        <p:blipFill>
          <a:blip r:embed="rId21" cstate="print"/>
          <a:srcRect l="24178" b="32868"/>
          <a:stretch>
            <a:fillRect/>
          </a:stretch>
        </p:blipFill>
        <p:spPr bwMode="auto">
          <a:xfrm>
            <a:off x="12714425" y="22531986"/>
            <a:ext cx="3495304" cy="2464622"/>
          </a:xfrm>
          <a:prstGeom prst="rect">
            <a:avLst/>
          </a:prstGeom>
          <a:noFill/>
        </p:spPr>
      </p:pic>
      <p:pic>
        <p:nvPicPr>
          <p:cNvPr id="49" name="Picture 8" descr="http://www.postalzev.it/wp-content/uploads/2012/01/logo_ciriaf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0837416" y="20892186"/>
            <a:ext cx="2021025" cy="584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" name="CasellaDiTesto 2"/>
          <p:cNvSpPr txBox="1">
            <a:spLocks noChangeArrowheads="1"/>
          </p:cNvSpPr>
          <p:nvPr/>
        </p:nvSpPr>
        <p:spPr bwMode="auto">
          <a:xfrm>
            <a:off x="16082799" y="26047216"/>
            <a:ext cx="4715724" cy="2421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295231" tIns="147615" rIns="295231" bIns="147615">
            <a:spAutoFit/>
          </a:bodyPr>
          <a:lstStyle/>
          <a:p>
            <a:pPr algn="ctr">
              <a:defRPr/>
            </a:pPr>
            <a:r>
              <a:rPr lang="it-IT" sz="4600" b="1" i="1" dirty="0" smtClean="0">
                <a:solidFill>
                  <a:schemeClr val="tx2"/>
                </a:solidFill>
                <a:ea typeface="ＭＳ Ｐゴシック" pitchFamily="34" charset="-128"/>
              </a:rPr>
              <a:t>ECRC </a:t>
            </a:r>
          </a:p>
          <a:p>
            <a:pPr algn="ctr">
              <a:defRPr/>
            </a:pPr>
            <a:r>
              <a:rPr lang="it-IT" sz="4600" b="1" i="1" dirty="0" err="1" smtClean="0">
                <a:solidFill>
                  <a:schemeClr val="tx2"/>
                </a:solidFill>
                <a:ea typeface="ＭＳ Ｐゴシック" pitchFamily="34" charset="-128"/>
              </a:rPr>
              <a:t>European</a:t>
            </a:r>
            <a:r>
              <a:rPr lang="it-IT" sz="4600" b="1" i="1" dirty="0" smtClean="0">
                <a:solidFill>
                  <a:schemeClr val="tx2"/>
                </a:solidFill>
                <a:ea typeface="ＭＳ Ｐゴシック" pitchFamily="34" charset="-128"/>
              </a:rPr>
              <a:t> </a:t>
            </a:r>
            <a:r>
              <a:rPr lang="it-IT" sz="4600" b="1" i="1" dirty="0" err="1" smtClean="0">
                <a:solidFill>
                  <a:schemeClr val="tx2"/>
                </a:solidFill>
                <a:ea typeface="ＭＳ Ｐゴシック" pitchFamily="34" charset="-128"/>
              </a:rPr>
              <a:t>Cool</a:t>
            </a:r>
            <a:r>
              <a:rPr lang="it-IT" sz="4600" b="1" i="1" dirty="0" smtClean="0">
                <a:solidFill>
                  <a:schemeClr val="tx2"/>
                </a:solidFill>
                <a:ea typeface="ＭＳ Ｐゴシック" pitchFamily="34" charset="-128"/>
              </a:rPr>
              <a:t> </a:t>
            </a:r>
            <a:r>
              <a:rPr lang="it-IT" sz="4600" b="1" i="1" dirty="0" err="1" smtClean="0">
                <a:solidFill>
                  <a:schemeClr val="tx2"/>
                </a:solidFill>
                <a:ea typeface="ＭＳ Ｐゴシック" pitchFamily="34" charset="-128"/>
              </a:rPr>
              <a:t>Roof</a:t>
            </a:r>
            <a:r>
              <a:rPr lang="it-IT" sz="4600" b="1" i="1" dirty="0" smtClean="0">
                <a:solidFill>
                  <a:schemeClr val="tx2"/>
                </a:solidFill>
                <a:ea typeface="ＭＳ Ｐゴシック" pitchFamily="34" charset="-128"/>
              </a:rPr>
              <a:t> </a:t>
            </a:r>
            <a:r>
              <a:rPr lang="it-IT" sz="4600" b="1" i="1" dirty="0" err="1" smtClean="0">
                <a:solidFill>
                  <a:schemeClr val="tx2"/>
                </a:solidFill>
                <a:ea typeface="ＭＳ Ｐゴシック" pitchFamily="34" charset="-128"/>
              </a:rPr>
              <a:t>Council</a:t>
            </a:r>
            <a:r>
              <a:rPr lang="it-IT" sz="4600" b="1" i="1" dirty="0" smtClean="0">
                <a:solidFill>
                  <a:schemeClr val="tx2"/>
                </a:solidFill>
                <a:ea typeface="ＭＳ Ｐゴシック" pitchFamily="34" charset="-128"/>
              </a:rPr>
              <a:t> </a:t>
            </a:r>
            <a:endParaRPr lang="it-IT" sz="4600" b="1" i="1" dirty="0">
              <a:solidFill>
                <a:schemeClr val="tx2"/>
              </a:solidFill>
              <a:ea typeface="ＭＳ Ｐゴシック" pitchFamily="34" charset="-128"/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2" cstate="print"/>
          <a:srcRect l="2953" t="14765" r="74899" b="77360"/>
          <a:stretch>
            <a:fillRect/>
          </a:stretch>
        </p:blipFill>
        <p:spPr bwMode="auto">
          <a:xfrm>
            <a:off x="8896934" y="25631853"/>
            <a:ext cx="3368374" cy="9538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3" cstate="print"/>
          <a:srcRect l="8121" t="35437" r="37247" b="38970"/>
          <a:stretch>
            <a:fillRect/>
          </a:stretch>
        </p:blipFill>
        <p:spPr bwMode="auto">
          <a:xfrm>
            <a:off x="2683498" y="3363110"/>
            <a:ext cx="2609302" cy="1191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24" cstate="print"/>
          <a:srcRect l="17719" t="38390" r="46844" b="30016"/>
          <a:stretch>
            <a:fillRect/>
          </a:stretch>
        </p:blipFill>
        <p:spPr bwMode="auto">
          <a:xfrm>
            <a:off x="8896937" y="27301014"/>
            <a:ext cx="3143816" cy="23930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25" cstate="print"/>
          <a:srcRect l="25102" t="46265" r="52012" b="41923"/>
          <a:stretch>
            <a:fillRect/>
          </a:stretch>
        </p:blipFill>
        <p:spPr bwMode="auto">
          <a:xfrm>
            <a:off x="12265308" y="27962525"/>
            <a:ext cx="4266608" cy="1753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6" cstate="print"/>
          <a:srcRect l="1477" t="22640" r="31341" b="22235"/>
          <a:stretch>
            <a:fillRect/>
          </a:stretch>
        </p:blipFill>
        <p:spPr bwMode="auto">
          <a:xfrm>
            <a:off x="9121492" y="23008886"/>
            <a:ext cx="3143816" cy="2054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7" cstate="print"/>
          <a:srcRect l="42912" t="30400" r="43398" b="36000"/>
          <a:stretch>
            <a:fillRect/>
          </a:stretch>
        </p:blipFill>
        <p:spPr bwMode="auto">
          <a:xfrm>
            <a:off x="72008" y="72008"/>
            <a:ext cx="1838754" cy="2538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" name="CasellaDiTesto 52"/>
          <p:cNvSpPr txBox="1"/>
          <p:nvPr/>
        </p:nvSpPr>
        <p:spPr>
          <a:xfrm>
            <a:off x="11845528" y="28893515"/>
            <a:ext cx="9289032" cy="1200329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it-IT" sz="3600" dirty="0" smtClean="0"/>
              <a:t>Prof. Franco </a:t>
            </a:r>
            <a:r>
              <a:rPr lang="it-IT" sz="3600" dirty="0" err="1" smtClean="0"/>
              <a:t>Cotana</a:t>
            </a:r>
            <a:r>
              <a:rPr lang="it-IT" sz="3600" dirty="0" smtClean="0"/>
              <a:t> </a:t>
            </a:r>
            <a:r>
              <a:rPr lang="it-IT" sz="3600" dirty="0" smtClean="0">
                <a:hlinkClick r:id="rId28"/>
              </a:rPr>
              <a:t>cotana@crbnet.it</a:t>
            </a:r>
            <a:endParaRPr lang="it-IT" sz="3600" dirty="0" smtClean="0"/>
          </a:p>
          <a:p>
            <a:r>
              <a:rPr lang="it-IT" sz="3600" dirty="0" smtClean="0"/>
              <a:t>Prof. Federico Rossi </a:t>
            </a:r>
            <a:r>
              <a:rPr lang="it-IT" sz="3600" dirty="0" smtClean="0">
                <a:hlinkClick r:id="rId29"/>
              </a:rPr>
              <a:t>federico.rossi@unipg.it</a:t>
            </a:r>
            <a:endParaRPr lang="it-IT" sz="3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</TotalTime>
  <Words>63</Words>
  <Application>Microsoft Office PowerPoint</Application>
  <PresentationFormat>Personalizzato</PresentationFormat>
  <Paragraphs>21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2" baseType="lpstr">
      <vt:lpstr>Tema di Office</vt:lpstr>
      <vt:lpstr>Diapositiva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cp:lastModifiedBy>Coccia</cp:lastModifiedBy>
  <cp:revision>37</cp:revision>
  <dcterms:modified xsi:type="dcterms:W3CDTF">2015-06-26T08:17:53Z</dcterms:modified>
</cp:coreProperties>
</file>