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21386800" cy="30279975"/>
  <p:notesSz cx="9931400" cy="14363700"/>
  <p:defaultTextStyle>
    <a:defPPr>
      <a:defRPr lang="it-IT"/>
    </a:defPPr>
    <a:lvl1pPr marL="0" algn="l" defTabSz="2952323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1pPr>
    <a:lvl2pPr marL="1476162" algn="l" defTabSz="2952323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2pPr>
    <a:lvl3pPr marL="2952323" algn="l" defTabSz="2952323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3pPr>
    <a:lvl4pPr marL="4428485" algn="l" defTabSz="2952323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4pPr>
    <a:lvl5pPr marL="5904647" algn="l" defTabSz="2952323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5pPr>
    <a:lvl6pPr marL="7380808" algn="l" defTabSz="2952323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6pPr>
    <a:lvl7pPr marL="8856970" algn="l" defTabSz="2952323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7pPr>
    <a:lvl8pPr marL="10333131" algn="l" defTabSz="2952323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8pPr>
    <a:lvl9pPr marL="11809293" algn="l" defTabSz="2952323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30" d="100"/>
          <a:sy n="30" d="100"/>
        </p:scale>
        <p:origin x="-2676" y="-198"/>
      </p:cViewPr>
      <p:guideLst>
        <p:guide orient="horz" pos="9537"/>
        <p:guide pos="673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604010" y="9406420"/>
            <a:ext cx="18178780" cy="6490568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3208020" y="17158652"/>
            <a:ext cx="14970760" cy="773821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4761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9523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44284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59046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7380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88569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03331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18092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26/06/2015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26/06/2015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15505430" y="1212606"/>
            <a:ext cx="4812030" cy="25836108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1069341" y="1212606"/>
            <a:ext cx="14079643" cy="25836108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26/06/2015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26/06/2015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689410" y="19457690"/>
            <a:ext cx="18178780" cy="6013939"/>
          </a:xfrm>
        </p:spPr>
        <p:txBody>
          <a:bodyPr anchor="t"/>
          <a:lstStyle>
            <a:lvl1pPr algn="l">
              <a:defRPr sz="129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689410" y="12833949"/>
            <a:ext cx="18178780" cy="6623742"/>
          </a:xfrm>
        </p:spPr>
        <p:txBody>
          <a:bodyPr anchor="b"/>
          <a:lstStyle>
            <a:lvl1pPr marL="0" indent="0">
              <a:buNone/>
              <a:defRPr sz="6500">
                <a:solidFill>
                  <a:schemeClr val="tx1">
                    <a:tint val="75000"/>
                  </a:schemeClr>
                </a:solidFill>
              </a:defRPr>
            </a:lvl1pPr>
            <a:lvl2pPr marL="1476162" indent="0">
              <a:buNone/>
              <a:defRPr sz="5800">
                <a:solidFill>
                  <a:schemeClr val="tx1">
                    <a:tint val="75000"/>
                  </a:schemeClr>
                </a:solidFill>
              </a:defRPr>
            </a:lvl2pPr>
            <a:lvl3pPr marL="2952323" indent="0">
              <a:buNone/>
              <a:defRPr sz="5200">
                <a:solidFill>
                  <a:schemeClr val="tx1">
                    <a:tint val="75000"/>
                  </a:schemeClr>
                </a:solidFill>
              </a:defRPr>
            </a:lvl3pPr>
            <a:lvl4pPr marL="4428485" indent="0">
              <a:buNone/>
              <a:defRPr sz="4500">
                <a:solidFill>
                  <a:schemeClr val="tx1">
                    <a:tint val="75000"/>
                  </a:schemeClr>
                </a:solidFill>
              </a:defRPr>
            </a:lvl4pPr>
            <a:lvl5pPr marL="5904647" indent="0">
              <a:buNone/>
              <a:defRPr sz="4500">
                <a:solidFill>
                  <a:schemeClr val="tx1">
                    <a:tint val="75000"/>
                  </a:schemeClr>
                </a:solidFill>
              </a:defRPr>
            </a:lvl5pPr>
            <a:lvl6pPr marL="7380808" indent="0">
              <a:buNone/>
              <a:defRPr sz="4500">
                <a:solidFill>
                  <a:schemeClr val="tx1">
                    <a:tint val="75000"/>
                  </a:schemeClr>
                </a:solidFill>
              </a:defRPr>
            </a:lvl6pPr>
            <a:lvl7pPr marL="8856970" indent="0">
              <a:buNone/>
              <a:defRPr sz="4500">
                <a:solidFill>
                  <a:schemeClr val="tx1">
                    <a:tint val="75000"/>
                  </a:schemeClr>
                </a:solidFill>
              </a:defRPr>
            </a:lvl7pPr>
            <a:lvl8pPr marL="10333131" indent="0">
              <a:buNone/>
              <a:defRPr sz="4500">
                <a:solidFill>
                  <a:schemeClr val="tx1">
                    <a:tint val="75000"/>
                  </a:schemeClr>
                </a:solidFill>
              </a:defRPr>
            </a:lvl8pPr>
            <a:lvl9pPr marL="11809293" indent="0">
              <a:buNone/>
              <a:defRPr sz="4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26/06/2015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1069340" y="7065331"/>
            <a:ext cx="9445837" cy="19983383"/>
          </a:xfrm>
        </p:spPr>
        <p:txBody>
          <a:bodyPr/>
          <a:lstStyle>
            <a:lvl1pPr>
              <a:defRPr sz="9000"/>
            </a:lvl1pPr>
            <a:lvl2pPr>
              <a:defRPr sz="7700"/>
            </a:lvl2pPr>
            <a:lvl3pPr>
              <a:defRPr sz="6500"/>
            </a:lvl3pPr>
            <a:lvl4pPr>
              <a:defRPr sz="5800"/>
            </a:lvl4pPr>
            <a:lvl5pPr>
              <a:defRPr sz="5800"/>
            </a:lvl5pPr>
            <a:lvl6pPr>
              <a:defRPr sz="5800"/>
            </a:lvl6pPr>
            <a:lvl7pPr>
              <a:defRPr sz="5800"/>
            </a:lvl7pPr>
            <a:lvl8pPr>
              <a:defRPr sz="5800"/>
            </a:lvl8pPr>
            <a:lvl9pPr>
              <a:defRPr sz="5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10871623" y="7065331"/>
            <a:ext cx="9445837" cy="19983383"/>
          </a:xfrm>
        </p:spPr>
        <p:txBody>
          <a:bodyPr/>
          <a:lstStyle>
            <a:lvl1pPr>
              <a:defRPr sz="9000"/>
            </a:lvl1pPr>
            <a:lvl2pPr>
              <a:defRPr sz="7700"/>
            </a:lvl2pPr>
            <a:lvl3pPr>
              <a:defRPr sz="6500"/>
            </a:lvl3pPr>
            <a:lvl4pPr>
              <a:defRPr sz="5800"/>
            </a:lvl4pPr>
            <a:lvl5pPr>
              <a:defRPr sz="5800"/>
            </a:lvl5pPr>
            <a:lvl6pPr>
              <a:defRPr sz="5800"/>
            </a:lvl6pPr>
            <a:lvl7pPr>
              <a:defRPr sz="5800"/>
            </a:lvl7pPr>
            <a:lvl8pPr>
              <a:defRPr sz="5800"/>
            </a:lvl8pPr>
            <a:lvl9pPr>
              <a:defRPr sz="5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26/06/2015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069340" y="6777950"/>
            <a:ext cx="9449551" cy="2824727"/>
          </a:xfrm>
        </p:spPr>
        <p:txBody>
          <a:bodyPr anchor="b"/>
          <a:lstStyle>
            <a:lvl1pPr marL="0" indent="0">
              <a:buNone/>
              <a:defRPr sz="7700" b="1"/>
            </a:lvl1pPr>
            <a:lvl2pPr marL="1476162" indent="0">
              <a:buNone/>
              <a:defRPr sz="6500" b="1"/>
            </a:lvl2pPr>
            <a:lvl3pPr marL="2952323" indent="0">
              <a:buNone/>
              <a:defRPr sz="5800" b="1"/>
            </a:lvl3pPr>
            <a:lvl4pPr marL="4428485" indent="0">
              <a:buNone/>
              <a:defRPr sz="5200" b="1"/>
            </a:lvl4pPr>
            <a:lvl5pPr marL="5904647" indent="0">
              <a:buNone/>
              <a:defRPr sz="5200" b="1"/>
            </a:lvl5pPr>
            <a:lvl6pPr marL="7380808" indent="0">
              <a:buNone/>
              <a:defRPr sz="5200" b="1"/>
            </a:lvl6pPr>
            <a:lvl7pPr marL="8856970" indent="0">
              <a:buNone/>
              <a:defRPr sz="5200" b="1"/>
            </a:lvl7pPr>
            <a:lvl8pPr marL="10333131" indent="0">
              <a:buNone/>
              <a:defRPr sz="5200" b="1"/>
            </a:lvl8pPr>
            <a:lvl9pPr marL="11809293" indent="0">
              <a:buNone/>
              <a:defRPr sz="52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1069340" y="9602678"/>
            <a:ext cx="9449551" cy="17446034"/>
          </a:xfrm>
        </p:spPr>
        <p:txBody>
          <a:bodyPr/>
          <a:lstStyle>
            <a:lvl1pPr>
              <a:defRPr sz="7700"/>
            </a:lvl1pPr>
            <a:lvl2pPr>
              <a:defRPr sz="6500"/>
            </a:lvl2pPr>
            <a:lvl3pPr>
              <a:defRPr sz="5800"/>
            </a:lvl3pPr>
            <a:lvl4pPr>
              <a:defRPr sz="5200"/>
            </a:lvl4pPr>
            <a:lvl5pPr>
              <a:defRPr sz="5200"/>
            </a:lvl5pPr>
            <a:lvl6pPr>
              <a:defRPr sz="5200"/>
            </a:lvl6pPr>
            <a:lvl7pPr>
              <a:defRPr sz="5200"/>
            </a:lvl7pPr>
            <a:lvl8pPr>
              <a:defRPr sz="5200"/>
            </a:lvl8pPr>
            <a:lvl9pPr>
              <a:defRPr sz="52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10864198" y="6777950"/>
            <a:ext cx="9453263" cy="2824727"/>
          </a:xfrm>
        </p:spPr>
        <p:txBody>
          <a:bodyPr anchor="b"/>
          <a:lstStyle>
            <a:lvl1pPr marL="0" indent="0">
              <a:buNone/>
              <a:defRPr sz="7700" b="1"/>
            </a:lvl1pPr>
            <a:lvl2pPr marL="1476162" indent="0">
              <a:buNone/>
              <a:defRPr sz="6500" b="1"/>
            </a:lvl2pPr>
            <a:lvl3pPr marL="2952323" indent="0">
              <a:buNone/>
              <a:defRPr sz="5800" b="1"/>
            </a:lvl3pPr>
            <a:lvl4pPr marL="4428485" indent="0">
              <a:buNone/>
              <a:defRPr sz="5200" b="1"/>
            </a:lvl4pPr>
            <a:lvl5pPr marL="5904647" indent="0">
              <a:buNone/>
              <a:defRPr sz="5200" b="1"/>
            </a:lvl5pPr>
            <a:lvl6pPr marL="7380808" indent="0">
              <a:buNone/>
              <a:defRPr sz="5200" b="1"/>
            </a:lvl6pPr>
            <a:lvl7pPr marL="8856970" indent="0">
              <a:buNone/>
              <a:defRPr sz="5200" b="1"/>
            </a:lvl7pPr>
            <a:lvl8pPr marL="10333131" indent="0">
              <a:buNone/>
              <a:defRPr sz="5200" b="1"/>
            </a:lvl8pPr>
            <a:lvl9pPr marL="11809293" indent="0">
              <a:buNone/>
              <a:defRPr sz="52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10864198" y="9602678"/>
            <a:ext cx="9453263" cy="17446034"/>
          </a:xfrm>
        </p:spPr>
        <p:txBody>
          <a:bodyPr/>
          <a:lstStyle>
            <a:lvl1pPr>
              <a:defRPr sz="7700"/>
            </a:lvl1pPr>
            <a:lvl2pPr>
              <a:defRPr sz="6500"/>
            </a:lvl2pPr>
            <a:lvl3pPr>
              <a:defRPr sz="5800"/>
            </a:lvl3pPr>
            <a:lvl4pPr>
              <a:defRPr sz="5200"/>
            </a:lvl4pPr>
            <a:lvl5pPr>
              <a:defRPr sz="5200"/>
            </a:lvl5pPr>
            <a:lvl6pPr>
              <a:defRPr sz="5200"/>
            </a:lvl6pPr>
            <a:lvl7pPr>
              <a:defRPr sz="5200"/>
            </a:lvl7pPr>
            <a:lvl8pPr>
              <a:defRPr sz="5200"/>
            </a:lvl8pPr>
            <a:lvl9pPr>
              <a:defRPr sz="52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26/06/2015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26/06/2015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26/06/2015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069341" y="1205592"/>
            <a:ext cx="7036110" cy="5130773"/>
          </a:xfrm>
        </p:spPr>
        <p:txBody>
          <a:bodyPr anchor="b"/>
          <a:lstStyle>
            <a:lvl1pPr algn="l">
              <a:defRPr sz="65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8361645" y="1205595"/>
            <a:ext cx="11955815" cy="25843119"/>
          </a:xfrm>
        </p:spPr>
        <p:txBody>
          <a:bodyPr/>
          <a:lstStyle>
            <a:lvl1pPr>
              <a:defRPr sz="10300"/>
            </a:lvl1pPr>
            <a:lvl2pPr>
              <a:defRPr sz="9000"/>
            </a:lvl2pPr>
            <a:lvl3pPr>
              <a:defRPr sz="7700"/>
            </a:lvl3pPr>
            <a:lvl4pPr>
              <a:defRPr sz="6500"/>
            </a:lvl4pPr>
            <a:lvl5pPr>
              <a:defRPr sz="6500"/>
            </a:lvl5pPr>
            <a:lvl6pPr>
              <a:defRPr sz="6500"/>
            </a:lvl6pPr>
            <a:lvl7pPr>
              <a:defRPr sz="6500"/>
            </a:lvl7pPr>
            <a:lvl8pPr>
              <a:defRPr sz="6500"/>
            </a:lvl8pPr>
            <a:lvl9pPr>
              <a:defRPr sz="65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069341" y="6336368"/>
            <a:ext cx="7036110" cy="20712346"/>
          </a:xfrm>
        </p:spPr>
        <p:txBody>
          <a:bodyPr/>
          <a:lstStyle>
            <a:lvl1pPr marL="0" indent="0">
              <a:buNone/>
              <a:defRPr sz="4500"/>
            </a:lvl1pPr>
            <a:lvl2pPr marL="1476162" indent="0">
              <a:buNone/>
              <a:defRPr sz="3900"/>
            </a:lvl2pPr>
            <a:lvl3pPr marL="2952323" indent="0">
              <a:buNone/>
              <a:defRPr sz="3200"/>
            </a:lvl3pPr>
            <a:lvl4pPr marL="4428485" indent="0">
              <a:buNone/>
              <a:defRPr sz="2900"/>
            </a:lvl4pPr>
            <a:lvl5pPr marL="5904647" indent="0">
              <a:buNone/>
              <a:defRPr sz="2900"/>
            </a:lvl5pPr>
            <a:lvl6pPr marL="7380808" indent="0">
              <a:buNone/>
              <a:defRPr sz="2900"/>
            </a:lvl6pPr>
            <a:lvl7pPr marL="8856970" indent="0">
              <a:buNone/>
              <a:defRPr sz="2900"/>
            </a:lvl7pPr>
            <a:lvl8pPr marL="10333131" indent="0">
              <a:buNone/>
              <a:defRPr sz="2900"/>
            </a:lvl8pPr>
            <a:lvl9pPr marL="11809293" indent="0">
              <a:buNone/>
              <a:defRPr sz="2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26/06/2015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191963" y="21195983"/>
            <a:ext cx="12832080" cy="2502306"/>
          </a:xfrm>
        </p:spPr>
        <p:txBody>
          <a:bodyPr anchor="b"/>
          <a:lstStyle>
            <a:lvl1pPr algn="l">
              <a:defRPr sz="65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4191963" y="2705572"/>
            <a:ext cx="12832080" cy="18167985"/>
          </a:xfrm>
        </p:spPr>
        <p:txBody>
          <a:bodyPr/>
          <a:lstStyle>
            <a:lvl1pPr marL="0" indent="0">
              <a:buNone/>
              <a:defRPr sz="10300"/>
            </a:lvl1pPr>
            <a:lvl2pPr marL="1476162" indent="0">
              <a:buNone/>
              <a:defRPr sz="9000"/>
            </a:lvl2pPr>
            <a:lvl3pPr marL="2952323" indent="0">
              <a:buNone/>
              <a:defRPr sz="7700"/>
            </a:lvl3pPr>
            <a:lvl4pPr marL="4428485" indent="0">
              <a:buNone/>
              <a:defRPr sz="6500"/>
            </a:lvl4pPr>
            <a:lvl5pPr marL="5904647" indent="0">
              <a:buNone/>
              <a:defRPr sz="6500"/>
            </a:lvl5pPr>
            <a:lvl6pPr marL="7380808" indent="0">
              <a:buNone/>
              <a:defRPr sz="6500"/>
            </a:lvl6pPr>
            <a:lvl7pPr marL="8856970" indent="0">
              <a:buNone/>
              <a:defRPr sz="6500"/>
            </a:lvl7pPr>
            <a:lvl8pPr marL="10333131" indent="0">
              <a:buNone/>
              <a:defRPr sz="6500"/>
            </a:lvl8pPr>
            <a:lvl9pPr marL="11809293" indent="0">
              <a:buNone/>
              <a:defRPr sz="65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191963" y="23698289"/>
            <a:ext cx="12832080" cy="3553689"/>
          </a:xfrm>
        </p:spPr>
        <p:txBody>
          <a:bodyPr/>
          <a:lstStyle>
            <a:lvl1pPr marL="0" indent="0">
              <a:buNone/>
              <a:defRPr sz="4500"/>
            </a:lvl1pPr>
            <a:lvl2pPr marL="1476162" indent="0">
              <a:buNone/>
              <a:defRPr sz="3900"/>
            </a:lvl2pPr>
            <a:lvl3pPr marL="2952323" indent="0">
              <a:buNone/>
              <a:defRPr sz="3200"/>
            </a:lvl3pPr>
            <a:lvl4pPr marL="4428485" indent="0">
              <a:buNone/>
              <a:defRPr sz="2900"/>
            </a:lvl4pPr>
            <a:lvl5pPr marL="5904647" indent="0">
              <a:buNone/>
              <a:defRPr sz="2900"/>
            </a:lvl5pPr>
            <a:lvl6pPr marL="7380808" indent="0">
              <a:buNone/>
              <a:defRPr sz="2900"/>
            </a:lvl6pPr>
            <a:lvl7pPr marL="8856970" indent="0">
              <a:buNone/>
              <a:defRPr sz="2900"/>
            </a:lvl7pPr>
            <a:lvl8pPr marL="10333131" indent="0">
              <a:buNone/>
              <a:defRPr sz="2900"/>
            </a:lvl8pPr>
            <a:lvl9pPr marL="11809293" indent="0">
              <a:buNone/>
              <a:defRPr sz="2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26/06/2015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1069340" y="1212604"/>
            <a:ext cx="19248120" cy="5046663"/>
          </a:xfrm>
          <a:prstGeom prst="rect">
            <a:avLst/>
          </a:prstGeom>
        </p:spPr>
        <p:txBody>
          <a:bodyPr vert="horz" lIns="295232" tIns="147616" rIns="295232" bIns="147616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069340" y="7065331"/>
            <a:ext cx="19248120" cy="19983383"/>
          </a:xfrm>
          <a:prstGeom prst="rect">
            <a:avLst/>
          </a:prstGeom>
        </p:spPr>
        <p:txBody>
          <a:bodyPr vert="horz" lIns="295232" tIns="147616" rIns="295232" bIns="147616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1069340" y="28065054"/>
            <a:ext cx="4990254" cy="1612128"/>
          </a:xfrm>
          <a:prstGeom prst="rect">
            <a:avLst/>
          </a:prstGeom>
        </p:spPr>
        <p:txBody>
          <a:bodyPr vert="horz" lIns="295232" tIns="147616" rIns="295232" bIns="147616" rtlCol="0" anchor="ctr"/>
          <a:lstStyle>
            <a:lvl1pPr algn="l">
              <a:defRPr sz="3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6055F8-1D02-4417-9241-55C834FD9970}" type="datetimeFigureOut">
              <a:rPr lang="it-IT" smtClean="0"/>
              <a:pPr/>
              <a:t>26/06/2015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7307157" y="28065054"/>
            <a:ext cx="6772487" cy="1612128"/>
          </a:xfrm>
          <a:prstGeom prst="rect">
            <a:avLst/>
          </a:prstGeom>
        </p:spPr>
        <p:txBody>
          <a:bodyPr vert="horz" lIns="295232" tIns="147616" rIns="295232" bIns="147616" rtlCol="0" anchor="ctr"/>
          <a:lstStyle>
            <a:lvl1pPr algn="ctr">
              <a:defRPr sz="3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15327207" y="28065054"/>
            <a:ext cx="4990254" cy="1612128"/>
          </a:xfrm>
          <a:prstGeom prst="rect">
            <a:avLst/>
          </a:prstGeom>
        </p:spPr>
        <p:txBody>
          <a:bodyPr vert="horz" lIns="295232" tIns="147616" rIns="295232" bIns="147616" rtlCol="0" anchor="ctr"/>
          <a:lstStyle>
            <a:lvl1pPr algn="r">
              <a:defRPr sz="3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952323" rtl="0" eaLnBrk="1" latinLnBrk="0" hangingPunct="1">
        <a:spcBef>
          <a:spcPct val="0"/>
        </a:spcBef>
        <a:buNone/>
        <a:defRPr sz="14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107121" indent="-1107121" algn="l" defTabSz="2952323" rtl="0" eaLnBrk="1" latinLnBrk="0" hangingPunct="1">
        <a:spcBef>
          <a:spcPct val="20000"/>
        </a:spcBef>
        <a:buFont typeface="Arial" pitchFamily="34" charset="0"/>
        <a:buChar char="•"/>
        <a:defRPr sz="10300" kern="1200">
          <a:solidFill>
            <a:schemeClr val="tx1"/>
          </a:solidFill>
          <a:latin typeface="+mn-lt"/>
          <a:ea typeface="+mn-ea"/>
          <a:cs typeface="+mn-cs"/>
        </a:defRPr>
      </a:lvl1pPr>
      <a:lvl2pPr marL="2398763" indent="-922601" algn="l" defTabSz="2952323" rtl="0" eaLnBrk="1" latinLnBrk="0" hangingPunct="1">
        <a:spcBef>
          <a:spcPct val="20000"/>
        </a:spcBef>
        <a:buFont typeface="Arial" pitchFamily="34" charset="0"/>
        <a:buChar char="–"/>
        <a:defRPr sz="9000" kern="1200">
          <a:solidFill>
            <a:schemeClr val="tx1"/>
          </a:solidFill>
          <a:latin typeface="+mn-lt"/>
          <a:ea typeface="+mn-ea"/>
          <a:cs typeface="+mn-cs"/>
        </a:defRPr>
      </a:lvl2pPr>
      <a:lvl3pPr marL="3690404" indent="-738081" algn="l" defTabSz="2952323" rtl="0" eaLnBrk="1" latinLnBrk="0" hangingPunct="1">
        <a:spcBef>
          <a:spcPct val="20000"/>
        </a:spcBef>
        <a:buFont typeface="Arial" pitchFamily="34" charset="0"/>
        <a:buChar char="•"/>
        <a:defRPr sz="7700" kern="1200">
          <a:solidFill>
            <a:schemeClr val="tx1"/>
          </a:solidFill>
          <a:latin typeface="+mn-lt"/>
          <a:ea typeface="+mn-ea"/>
          <a:cs typeface="+mn-cs"/>
        </a:defRPr>
      </a:lvl3pPr>
      <a:lvl4pPr marL="5166566" indent="-738081" algn="l" defTabSz="2952323" rtl="0" eaLnBrk="1" latinLnBrk="0" hangingPunct="1">
        <a:spcBef>
          <a:spcPct val="20000"/>
        </a:spcBef>
        <a:buFont typeface="Arial" pitchFamily="34" charset="0"/>
        <a:buChar char="–"/>
        <a:defRPr sz="6500" kern="1200">
          <a:solidFill>
            <a:schemeClr val="tx1"/>
          </a:solidFill>
          <a:latin typeface="+mn-lt"/>
          <a:ea typeface="+mn-ea"/>
          <a:cs typeface="+mn-cs"/>
        </a:defRPr>
      </a:lvl4pPr>
      <a:lvl5pPr marL="6642727" indent="-738081" algn="l" defTabSz="2952323" rtl="0" eaLnBrk="1" latinLnBrk="0" hangingPunct="1">
        <a:spcBef>
          <a:spcPct val="20000"/>
        </a:spcBef>
        <a:buFont typeface="Arial" pitchFamily="34" charset="0"/>
        <a:buChar char="»"/>
        <a:defRPr sz="6500" kern="1200">
          <a:solidFill>
            <a:schemeClr val="tx1"/>
          </a:solidFill>
          <a:latin typeface="+mn-lt"/>
          <a:ea typeface="+mn-ea"/>
          <a:cs typeface="+mn-cs"/>
        </a:defRPr>
      </a:lvl5pPr>
      <a:lvl6pPr marL="8118889" indent="-738081" algn="l" defTabSz="2952323" rtl="0" eaLnBrk="1" latinLnBrk="0" hangingPunct="1">
        <a:spcBef>
          <a:spcPct val="20000"/>
        </a:spcBef>
        <a:buFont typeface="Arial" pitchFamily="34" charset="0"/>
        <a:buChar char="•"/>
        <a:defRPr sz="6500" kern="1200">
          <a:solidFill>
            <a:schemeClr val="tx1"/>
          </a:solidFill>
          <a:latin typeface="+mn-lt"/>
          <a:ea typeface="+mn-ea"/>
          <a:cs typeface="+mn-cs"/>
        </a:defRPr>
      </a:lvl6pPr>
      <a:lvl7pPr marL="9595051" indent="-738081" algn="l" defTabSz="2952323" rtl="0" eaLnBrk="1" latinLnBrk="0" hangingPunct="1">
        <a:spcBef>
          <a:spcPct val="20000"/>
        </a:spcBef>
        <a:buFont typeface="Arial" pitchFamily="34" charset="0"/>
        <a:buChar char="•"/>
        <a:defRPr sz="6500" kern="1200">
          <a:solidFill>
            <a:schemeClr val="tx1"/>
          </a:solidFill>
          <a:latin typeface="+mn-lt"/>
          <a:ea typeface="+mn-ea"/>
          <a:cs typeface="+mn-cs"/>
        </a:defRPr>
      </a:lvl7pPr>
      <a:lvl8pPr marL="11071212" indent="-738081" algn="l" defTabSz="2952323" rtl="0" eaLnBrk="1" latinLnBrk="0" hangingPunct="1">
        <a:spcBef>
          <a:spcPct val="20000"/>
        </a:spcBef>
        <a:buFont typeface="Arial" pitchFamily="34" charset="0"/>
        <a:buChar char="•"/>
        <a:defRPr sz="6500" kern="1200">
          <a:solidFill>
            <a:schemeClr val="tx1"/>
          </a:solidFill>
          <a:latin typeface="+mn-lt"/>
          <a:ea typeface="+mn-ea"/>
          <a:cs typeface="+mn-cs"/>
        </a:defRPr>
      </a:lvl8pPr>
      <a:lvl9pPr marL="12547374" indent="-738081" algn="l" defTabSz="2952323" rtl="0" eaLnBrk="1" latinLnBrk="0" hangingPunct="1">
        <a:spcBef>
          <a:spcPct val="20000"/>
        </a:spcBef>
        <a:buFont typeface="Arial" pitchFamily="34" charset="0"/>
        <a:buChar char="•"/>
        <a:defRPr sz="6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2952323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1pPr>
      <a:lvl2pPr marL="1476162" algn="l" defTabSz="2952323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2pPr>
      <a:lvl3pPr marL="2952323" algn="l" defTabSz="2952323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3pPr>
      <a:lvl4pPr marL="4428485" algn="l" defTabSz="2952323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4pPr>
      <a:lvl5pPr marL="5904647" algn="l" defTabSz="2952323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5pPr>
      <a:lvl6pPr marL="7380808" algn="l" defTabSz="2952323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6pPr>
      <a:lvl7pPr marL="8856970" algn="l" defTabSz="2952323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7pPr>
      <a:lvl8pPr marL="10333131" algn="l" defTabSz="2952323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8pPr>
      <a:lvl9pPr marL="11809293" algn="l" defTabSz="2952323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Rettangolo 151"/>
          <p:cNvSpPr/>
          <p:nvPr/>
        </p:nvSpPr>
        <p:spPr>
          <a:xfrm>
            <a:off x="0" y="0"/>
            <a:ext cx="21386800" cy="347469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59" name="Rettangolo 158"/>
          <p:cNvSpPr/>
          <p:nvPr/>
        </p:nvSpPr>
        <p:spPr>
          <a:xfrm>
            <a:off x="2340472" y="90315"/>
            <a:ext cx="15064851" cy="2760328"/>
          </a:xfrm>
          <a:prstGeom prst="rect">
            <a:avLst/>
          </a:prstGeom>
        </p:spPr>
        <p:txBody>
          <a:bodyPr wrap="square" lIns="295232" tIns="147616" rIns="295232" bIns="147616">
            <a:spAutoFit/>
          </a:bodyPr>
          <a:lstStyle/>
          <a:p>
            <a:r>
              <a:rPr lang="it-IT" sz="7800" b="1" cap="all" dirty="0" smtClean="0">
                <a:solidFill>
                  <a:srgbClr val="0070C0"/>
                </a:solidFill>
              </a:rPr>
              <a:t>CIRIAF PROJECTS FOR THE SUSTAINABLE DEVELOPMENT</a:t>
            </a:r>
          </a:p>
        </p:txBody>
      </p:sp>
      <p:sp>
        <p:nvSpPr>
          <p:cNvPr id="160" name="Rettangolo 159"/>
          <p:cNvSpPr/>
          <p:nvPr/>
        </p:nvSpPr>
        <p:spPr>
          <a:xfrm>
            <a:off x="13861752" y="3402683"/>
            <a:ext cx="7344816" cy="3683657"/>
          </a:xfrm>
          <a:prstGeom prst="rect">
            <a:avLst/>
          </a:prstGeom>
        </p:spPr>
        <p:txBody>
          <a:bodyPr wrap="square" lIns="295232" tIns="147616" rIns="295232" bIns="147616">
            <a:spAutoFit/>
          </a:bodyPr>
          <a:lstStyle/>
          <a:p>
            <a:r>
              <a:rPr lang="it-IT" sz="4400" b="1" i="1" dirty="0" smtClean="0">
                <a:solidFill>
                  <a:srgbClr val="0070C0"/>
                </a:solidFill>
              </a:rPr>
              <a:t>NEW SUSTAINABLE ENERGY CHAINS FOR THE SMART PRODUCTION OF BIODIESEL FROM RESIDUAL  LIGNO-CELLULOSIC FEEDSTOCKS</a:t>
            </a:r>
            <a:endParaRPr lang="it-IT" sz="4400" i="1" dirty="0">
              <a:solidFill>
                <a:srgbClr val="0070C0"/>
              </a:solidFill>
            </a:endParaRPr>
          </a:p>
        </p:txBody>
      </p:sp>
      <p:pic>
        <p:nvPicPr>
          <p:cNvPr id="2050" name="Picture 2" descr="C:\Users\Coccia\Desktop\Varie\LOGO CIRIAF\logo ciria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74120" y="282945"/>
            <a:ext cx="4068664" cy="1175522"/>
          </a:xfrm>
          <a:prstGeom prst="rect">
            <a:avLst/>
          </a:prstGeom>
          <a:noFill/>
        </p:spPr>
      </p:pic>
      <p:sp>
        <p:nvSpPr>
          <p:cNvPr id="2052" name="AutoShape 4" descr="Risultati immagini per unipg"/>
          <p:cNvSpPr>
            <a:spLocks noChangeAspect="1" noChangeArrowheads="1"/>
          </p:cNvSpPr>
          <p:nvPr/>
        </p:nvSpPr>
        <p:spPr bwMode="auto">
          <a:xfrm>
            <a:off x="363873" y="-637842"/>
            <a:ext cx="712894" cy="1345782"/>
          </a:xfrm>
          <a:prstGeom prst="rect">
            <a:avLst/>
          </a:prstGeom>
          <a:noFill/>
        </p:spPr>
        <p:txBody>
          <a:bodyPr vert="horz" wrap="square" lIns="295232" tIns="147616" rIns="295232" bIns="147616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pic>
        <p:nvPicPr>
          <p:cNvPr id="2054" name="Picture 6" descr="http://upload.wikimedia.org/wikipedia/it/archive/4/48/20131121183647!Logo_Universit%C3%A0_di_Perugia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585586" y="1530475"/>
            <a:ext cx="1801214" cy="1890515"/>
          </a:xfrm>
          <a:prstGeom prst="rect">
            <a:avLst/>
          </a:prstGeom>
          <a:noFill/>
        </p:spPr>
      </p:pic>
      <p:pic>
        <p:nvPicPr>
          <p:cNvPr id="151" name="Picture 2"/>
          <p:cNvPicPr>
            <a:picLocks noChangeAspect="1" noChangeArrowheads="1"/>
          </p:cNvPicPr>
          <p:nvPr/>
        </p:nvPicPr>
        <p:blipFill>
          <a:blip r:embed="rId4" cstate="print"/>
          <a:srcRect l="42912" t="30400" r="43398" b="36000"/>
          <a:stretch>
            <a:fillRect/>
          </a:stretch>
        </p:blipFill>
        <p:spPr bwMode="auto">
          <a:xfrm>
            <a:off x="180232" y="234331"/>
            <a:ext cx="1838754" cy="2538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4" name="Immagine 153" descr="pro1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52240" y="3690715"/>
            <a:ext cx="13662763" cy="8424936"/>
          </a:xfrm>
          <a:prstGeom prst="rect">
            <a:avLst/>
          </a:prstGeom>
        </p:spPr>
      </p:pic>
      <p:sp>
        <p:nvSpPr>
          <p:cNvPr id="163" name="Rettangolo 162"/>
          <p:cNvSpPr/>
          <p:nvPr/>
        </p:nvSpPr>
        <p:spPr>
          <a:xfrm>
            <a:off x="36216" y="12263519"/>
            <a:ext cx="10045328" cy="1683110"/>
          </a:xfrm>
          <a:prstGeom prst="rect">
            <a:avLst/>
          </a:prstGeom>
        </p:spPr>
        <p:txBody>
          <a:bodyPr wrap="square" lIns="295232" tIns="147616" rIns="295232" bIns="147616">
            <a:spAutoFit/>
          </a:bodyPr>
          <a:lstStyle/>
          <a:p>
            <a:r>
              <a:rPr lang="it-IT" sz="4500" b="1" i="1" dirty="0" smtClean="0">
                <a:solidFill>
                  <a:srgbClr val="0070C0"/>
                </a:solidFill>
              </a:rPr>
              <a:t>ARCHITECTURAL REFURBISHMENT OF RURAL SILOS FOR BIOGAS PRODUCTION</a:t>
            </a:r>
            <a:endParaRPr lang="it-IT" sz="4500" i="1" dirty="0">
              <a:solidFill>
                <a:srgbClr val="0070C0"/>
              </a:solidFill>
            </a:endParaRPr>
          </a:p>
        </p:txBody>
      </p:sp>
      <p:sp>
        <p:nvSpPr>
          <p:cNvPr id="164" name="Rettangolo 163"/>
          <p:cNvSpPr/>
          <p:nvPr/>
        </p:nvSpPr>
        <p:spPr>
          <a:xfrm>
            <a:off x="13393488" y="20396571"/>
            <a:ext cx="8029104" cy="1683110"/>
          </a:xfrm>
          <a:prstGeom prst="rect">
            <a:avLst/>
          </a:prstGeom>
        </p:spPr>
        <p:txBody>
          <a:bodyPr wrap="square" lIns="295232" tIns="147616" rIns="295232" bIns="147616">
            <a:spAutoFit/>
          </a:bodyPr>
          <a:lstStyle/>
          <a:p>
            <a:r>
              <a:rPr lang="it-IT" sz="4500" b="1" i="1" dirty="0" smtClean="0">
                <a:solidFill>
                  <a:srgbClr val="0070C0"/>
                </a:solidFill>
              </a:rPr>
              <a:t>BIOMASS TORREFACTION FOR GREEN COAL PRODUCTION</a:t>
            </a:r>
            <a:endParaRPr lang="it-IT" sz="4500" i="1" dirty="0">
              <a:solidFill>
                <a:srgbClr val="0070C0"/>
              </a:solidFill>
            </a:endParaRPr>
          </a:p>
        </p:txBody>
      </p:sp>
      <p:pic>
        <p:nvPicPr>
          <p:cNvPr id="165" name="Immagine 164" descr="pro2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52240" y="20318618"/>
            <a:ext cx="13321480" cy="9655017"/>
          </a:xfrm>
          <a:prstGeom prst="rect">
            <a:avLst/>
          </a:prstGeom>
        </p:spPr>
      </p:pic>
      <p:pic>
        <p:nvPicPr>
          <p:cNvPr id="166" name="Immagine 165" descr="pro3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10117336" y="12306927"/>
            <a:ext cx="10874779" cy="7725712"/>
          </a:xfrm>
          <a:prstGeom prst="rect">
            <a:avLst/>
          </a:prstGeom>
        </p:spPr>
      </p:pic>
      <p:sp>
        <p:nvSpPr>
          <p:cNvPr id="167" name="CasellaDiTesto 166"/>
          <p:cNvSpPr txBox="1"/>
          <p:nvPr/>
        </p:nvSpPr>
        <p:spPr>
          <a:xfrm>
            <a:off x="2844528" y="2826619"/>
            <a:ext cx="15409712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400" dirty="0" smtClean="0">
                <a:solidFill>
                  <a:srgbClr val="0070C0"/>
                </a:solidFill>
              </a:rPr>
              <a:t>CIRIAF – University </a:t>
            </a:r>
            <a:r>
              <a:rPr lang="it-IT" sz="3400" dirty="0" err="1" smtClean="0">
                <a:solidFill>
                  <a:srgbClr val="0070C0"/>
                </a:solidFill>
              </a:rPr>
              <a:t>of</a:t>
            </a:r>
            <a:r>
              <a:rPr lang="it-IT" sz="3400" dirty="0" smtClean="0">
                <a:solidFill>
                  <a:srgbClr val="0070C0"/>
                </a:solidFill>
              </a:rPr>
              <a:t> Perugia , Via G. Duranti, Perugia - cotana@crbnet.it</a:t>
            </a:r>
            <a:endParaRPr lang="it-IT" sz="3400" dirty="0">
              <a:solidFill>
                <a:srgbClr val="0070C0"/>
              </a:solidFill>
            </a:endParaRPr>
          </a:p>
        </p:txBody>
      </p:sp>
      <p:sp>
        <p:nvSpPr>
          <p:cNvPr id="15" name="CasellaDiTesto 14"/>
          <p:cNvSpPr txBox="1"/>
          <p:nvPr/>
        </p:nvSpPr>
        <p:spPr>
          <a:xfrm>
            <a:off x="324248" y="13915851"/>
            <a:ext cx="9577064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4800" dirty="0" err="1" smtClean="0"/>
              <a:t>This</a:t>
            </a:r>
            <a:r>
              <a:rPr lang="it-IT" sz="4800" dirty="0" smtClean="0"/>
              <a:t> project </a:t>
            </a:r>
            <a:r>
              <a:rPr lang="it-IT" sz="4800" dirty="0" err="1" smtClean="0"/>
              <a:t>aims</a:t>
            </a:r>
            <a:r>
              <a:rPr lang="it-IT" sz="4800" dirty="0" smtClean="0"/>
              <a:t> at the </a:t>
            </a:r>
            <a:r>
              <a:rPr lang="it-IT" sz="4800" dirty="0" err="1" smtClean="0"/>
              <a:t>architectural</a:t>
            </a:r>
            <a:r>
              <a:rPr lang="it-IT" sz="4800" dirty="0" smtClean="0"/>
              <a:t> </a:t>
            </a:r>
            <a:r>
              <a:rPr lang="en-US" sz="4800" dirty="0" smtClean="0"/>
              <a:t>refurbishment</a:t>
            </a:r>
            <a:r>
              <a:rPr lang="it-IT" sz="4800" dirty="0" smtClean="0"/>
              <a:t> </a:t>
            </a:r>
            <a:r>
              <a:rPr lang="it-IT" sz="4800" dirty="0" err="1" smtClean="0"/>
              <a:t>of</a:t>
            </a:r>
            <a:r>
              <a:rPr lang="it-IT" sz="4800" dirty="0" smtClean="0"/>
              <a:t> </a:t>
            </a:r>
            <a:r>
              <a:rPr lang="it-IT" sz="4800" dirty="0" err="1" smtClean="0"/>
              <a:t>rural</a:t>
            </a:r>
            <a:r>
              <a:rPr lang="it-IT" sz="4800" dirty="0" smtClean="0"/>
              <a:t> silos. </a:t>
            </a:r>
            <a:r>
              <a:rPr lang="it-IT" sz="4800" dirty="0" err="1" smtClean="0"/>
              <a:t>After</a:t>
            </a:r>
            <a:r>
              <a:rPr lang="it-IT" sz="4800" dirty="0" smtClean="0"/>
              <a:t> </a:t>
            </a:r>
            <a:r>
              <a:rPr lang="it-IT" sz="4800" dirty="0" err="1" smtClean="0"/>
              <a:t>including</a:t>
            </a:r>
            <a:r>
              <a:rPr lang="it-IT" sz="4800" dirty="0" smtClean="0"/>
              <a:t> a </a:t>
            </a:r>
            <a:r>
              <a:rPr lang="it-IT" sz="4800" dirty="0" err="1" smtClean="0"/>
              <a:t>bioreactor</a:t>
            </a:r>
            <a:r>
              <a:rPr lang="it-IT" sz="4800" dirty="0" smtClean="0"/>
              <a:t> tank, the </a:t>
            </a:r>
            <a:r>
              <a:rPr lang="it-IT" sz="4800" dirty="0" err="1" smtClean="0"/>
              <a:t>tower</a:t>
            </a:r>
            <a:r>
              <a:rPr lang="it-IT" sz="4800" dirty="0" smtClean="0"/>
              <a:t> </a:t>
            </a:r>
            <a:r>
              <a:rPr lang="it-IT" sz="4800" dirty="0" err="1" smtClean="0"/>
              <a:t>is</a:t>
            </a:r>
            <a:r>
              <a:rPr lang="it-IT" sz="4800" dirty="0" smtClean="0"/>
              <a:t> </a:t>
            </a:r>
            <a:r>
              <a:rPr lang="it-IT" sz="4800" dirty="0" err="1" smtClean="0"/>
              <a:t>converted</a:t>
            </a:r>
            <a:r>
              <a:rPr lang="it-IT" sz="4800" dirty="0" smtClean="0"/>
              <a:t> </a:t>
            </a:r>
            <a:r>
              <a:rPr lang="it-IT" sz="4800" dirty="0" err="1" smtClean="0"/>
              <a:t>to</a:t>
            </a:r>
            <a:r>
              <a:rPr lang="it-IT" sz="4800" dirty="0" smtClean="0"/>
              <a:t> biogas </a:t>
            </a:r>
            <a:r>
              <a:rPr lang="it-IT" sz="4800" dirty="0" err="1" smtClean="0"/>
              <a:t>plant</a:t>
            </a:r>
            <a:r>
              <a:rPr lang="it-IT" sz="4800" dirty="0" smtClean="0"/>
              <a:t>, </a:t>
            </a:r>
            <a:r>
              <a:rPr lang="it-IT" sz="4800" dirty="0" err="1" smtClean="0"/>
              <a:t>integrated</a:t>
            </a:r>
            <a:r>
              <a:rPr lang="it-IT" sz="4800" dirty="0" smtClean="0"/>
              <a:t> </a:t>
            </a:r>
            <a:r>
              <a:rPr lang="it-IT" sz="4800" dirty="0" err="1" smtClean="0"/>
              <a:t>within</a:t>
            </a:r>
            <a:r>
              <a:rPr lang="it-IT" sz="4800" dirty="0" smtClean="0"/>
              <a:t> the </a:t>
            </a:r>
            <a:r>
              <a:rPr lang="it-IT" sz="4800" dirty="0" err="1" smtClean="0"/>
              <a:t>masonery</a:t>
            </a:r>
            <a:r>
              <a:rPr lang="it-IT" sz="4800" dirty="0" smtClean="0"/>
              <a:t>, </a:t>
            </a:r>
            <a:r>
              <a:rPr lang="it-IT" sz="4800" dirty="0" err="1" smtClean="0"/>
              <a:t>allowing</a:t>
            </a:r>
            <a:r>
              <a:rPr lang="it-IT" sz="4800" dirty="0" smtClean="0"/>
              <a:t> the </a:t>
            </a:r>
            <a:r>
              <a:rPr lang="it-IT" sz="4800" dirty="0" err="1" smtClean="0"/>
              <a:t>landscape</a:t>
            </a:r>
            <a:r>
              <a:rPr lang="it-IT" sz="4800" dirty="0" smtClean="0"/>
              <a:t> </a:t>
            </a:r>
            <a:r>
              <a:rPr lang="it-IT" sz="4800" dirty="0" err="1" smtClean="0"/>
              <a:t>preservation</a:t>
            </a:r>
            <a:r>
              <a:rPr lang="it-IT" sz="4800" dirty="0" smtClean="0"/>
              <a:t> </a:t>
            </a:r>
            <a:r>
              <a:rPr lang="it-IT" sz="4800" dirty="0" err="1" smtClean="0"/>
              <a:t>together</a:t>
            </a:r>
            <a:r>
              <a:rPr lang="it-IT" sz="4800" dirty="0" smtClean="0"/>
              <a:t> </a:t>
            </a:r>
            <a:r>
              <a:rPr lang="it-IT" sz="4800" dirty="0" err="1" smtClean="0"/>
              <a:t>with</a:t>
            </a:r>
            <a:r>
              <a:rPr lang="it-IT" sz="4800" dirty="0" smtClean="0"/>
              <a:t> the </a:t>
            </a:r>
            <a:r>
              <a:rPr lang="it-IT" sz="4800" dirty="0" err="1" smtClean="0"/>
              <a:t>renewable</a:t>
            </a:r>
            <a:r>
              <a:rPr lang="it-IT" sz="4800" dirty="0" smtClean="0"/>
              <a:t> </a:t>
            </a:r>
            <a:r>
              <a:rPr lang="it-IT" sz="4800" dirty="0" err="1" smtClean="0"/>
              <a:t>energy</a:t>
            </a:r>
            <a:r>
              <a:rPr lang="it-IT" sz="4800" dirty="0" smtClean="0"/>
              <a:t> production </a:t>
            </a:r>
            <a:r>
              <a:rPr lang="it-IT" sz="4800" dirty="0" err="1" smtClean="0"/>
              <a:t>from</a:t>
            </a:r>
            <a:r>
              <a:rPr lang="it-IT" sz="4800" dirty="0" smtClean="0"/>
              <a:t> </a:t>
            </a:r>
            <a:r>
              <a:rPr lang="it-IT" sz="4800" dirty="0" err="1" smtClean="0"/>
              <a:t>agricoltural</a:t>
            </a:r>
            <a:r>
              <a:rPr lang="it-IT" sz="4800" dirty="0" smtClean="0"/>
              <a:t> </a:t>
            </a:r>
            <a:r>
              <a:rPr lang="it-IT" sz="4800" dirty="0" err="1" smtClean="0"/>
              <a:t>waste</a:t>
            </a:r>
            <a:r>
              <a:rPr lang="it-IT" sz="4800" dirty="0" smtClean="0"/>
              <a:t>.</a:t>
            </a:r>
            <a:endParaRPr lang="it-IT" sz="4800" dirty="0"/>
          </a:p>
        </p:txBody>
      </p:sp>
      <p:sp>
        <p:nvSpPr>
          <p:cNvPr id="16" name="CasellaDiTesto 15"/>
          <p:cNvSpPr txBox="1"/>
          <p:nvPr/>
        </p:nvSpPr>
        <p:spPr>
          <a:xfrm>
            <a:off x="14077776" y="7003083"/>
            <a:ext cx="6912768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4800" dirty="0" smtClean="0"/>
              <a:t>The </a:t>
            </a:r>
            <a:r>
              <a:rPr lang="en-US" sz="4800" dirty="0" smtClean="0"/>
              <a:t>project</a:t>
            </a:r>
            <a:r>
              <a:rPr lang="it-IT" sz="4800" dirty="0" smtClean="0"/>
              <a:t> </a:t>
            </a:r>
            <a:r>
              <a:rPr lang="it-IT" sz="4800" dirty="0" err="1" smtClean="0"/>
              <a:t>is</a:t>
            </a:r>
            <a:r>
              <a:rPr lang="it-IT" sz="4800" dirty="0" smtClean="0"/>
              <a:t> a </a:t>
            </a:r>
            <a:r>
              <a:rPr lang="it-IT" sz="4800" dirty="0" err="1" smtClean="0"/>
              <a:t>new</a:t>
            </a:r>
            <a:r>
              <a:rPr lang="it-IT" sz="4800" dirty="0" smtClean="0"/>
              <a:t> </a:t>
            </a:r>
            <a:r>
              <a:rPr lang="it-IT" sz="4800" dirty="0" err="1" smtClean="0"/>
              <a:t>strategy</a:t>
            </a:r>
            <a:r>
              <a:rPr lang="it-IT" sz="4800" dirty="0" smtClean="0"/>
              <a:t> </a:t>
            </a:r>
            <a:r>
              <a:rPr lang="it-IT" sz="4800" dirty="0" err="1" smtClean="0"/>
              <a:t>for</a:t>
            </a:r>
            <a:r>
              <a:rPr lang="it-IT" sz="4800" dirty="0" smtClean="0"/>
              <a:t> the </a:t>
            </a:r>
            <a:r>
              <a:rPr lang="it-IT" sz="4800" dirty="0" err="1" smtClean="0"/>
              <a:t>energy</a:t>
            </a:r>
            <a:r>
              <a:rPr lang="it-IT" sz="4800" dirty="0" smtClean="0"/>
              <a:t> </a:t>
            </a:r>
            <a:r>
              <a:rPr lang="it-IT" sz="4800" dirty="0" err="1" smtClean="0"/>
              <a:t>exploitation</a:t>
            </a:r>
            <a:r>
              <a:rPr lang="it-IT" sz="4800" dirty="0" smtClean="0"/>
              <a:t> </a:t>
            </a:r>
            <a:r>
              <a:rPr lang="it-IT" sz="4800" dirty="0" err="1" smtClean="0"/>
              <a:t>of</a:t>
            </a:r>
            <a:r>
              <a:rPr lang="it-IT" sz="4800" dirty="0" smtClean="0"/>
              <a:t> </a:t>
            </a:r>
            <a:r>
              <a:rPr lang="it-IT" sz="4800" dirty="0" err="1" smtClean="0"/>
              <a:t>residual</a:t>
            </a:r>
            <a:r>
              <a:rPr lang="it-IT" sz="4800" dirty="0" smtClean="0"/>
              <a:t> </a:t>
            </a:r>
            <a:r>
              <a:rPr lang="it-IT" sz="4800" dirty="0" err="1" smtClean="0"/>
              <a:t>lignocellulosic</a:t>
            </a:r>
            <a:r>
              <a:rPr lang="it-IT" sz="4800" dirty="0" smtClean="0"/>
              <a:t> </a:t>
            </a:r>
            <a:r>
              <a:rPr lang="it-IT" sz="4800" dirty="0" err="1" smtClean="0"/>
              <a:t>biomas</a:t>
            </a:r>
            <a:r>
              <a:rPr lang="it-IT" sz="4800" dirty="0" err="1" smtClean="0"/>
              <a:t>s</a:t>
            </a:r>
            <a:r>
              <a:rPr lang="it-IT" sz="4800" dirty="0" smtClean="0"/>
              <a:t>, </a:t>
            </a:r>
            <a:r>
              <a:rPr lang="it-IT" sz="4800" dirty="0" err="1" smtClean="0"/>
              <a:t>using</a:t>
            </a:r>
            <a:r>
              <a:rPr lang="it-IT" sz="4800" dirty="0" smtClean="0"/>
              <a:t> </a:t>
            </a:r>
            <a:r>
              <a:rPr lang="it-IT" sz="4800" dirty="0" err="1" smtClean="0"/>
              <a:t>oleaginous</a:t>
            </a:r>
            <a:r>
              <a:rPr lang="it-IT" sz="4800" dirty="0" smtClean="0"/>
              <a:t> </a:t>
            </a:r>
            <a:r>
              <a:rPr lang="it-IT" sz="4800" dirty="0" err="1" smtClean="0"/>
              <a:t>yeasts</a:t>
            </a:r>
            <a:r>
              <a:rPr lang="it-IT" sz="4800" dirty="0" smtClean="0"/>
              <a:t> </a:t>
            </a:r>
            <a:r>
              <a:rPr lang="it-IT" sz="4800" dirty="0" err="1" smtClean="0"/>
              <a:t>for</a:t>
            </a:r>
            <a:r>
              <a:rPr lang="it-IT" sz="4800" dirty="0" smtClean="0"/>
              <a:t> </a:t>
            </a:r>
            <a:r>
              <a:rPr lang="it-IT" sz="4800" dirty="0" err="1" smtClean="0"/>
              <a:t>obtaining</a:t>
            </a:r>
            <a:r>
              <a:rPr lang="it-IT" sz="4800" dirty="0" smtClean="0"/>
              <a:t> biodiesel </a:t>
            </a:r>
            <a:r>
              <a:rPr lang="it-IT" sz="4800" dirty="0" err="1" smtClean="0"/>
              <a:t>by</a:t>
            </a:r>
            <a:r>
              <a:rPr lang="it-IT" sz="4800" dirty="0" smtClean="0"/>
              <a:t> </a:t>
            </a:r>
            <a:r>
              <a:rPr lang="it-IT" sz="4800" dirty="0" err="1" smtClean="0"/>
              <a:t>biochemical</a:t>
            </a:r>
            <a:r>
              <a:rPr lang="it-IT" sz="4800" dirty="0" smtClean="0"/>
              <a:t> </a:t>
            </a:r>
            <a:r>
              <a:rPr lang="it-IT" sz="4800" dirty="0" err="1" smtClean="0"/>
              <a:t>pathway</a:t>
            </a:r>
            <a:r>
              <a:rPr lang="it-IT" sz="4800" dirty="0" smtClean="0"/>
              <a:t>.</a:t>
            </a:r>
            <a:endParaRPr lang="it-IT" sz="4800" dirty="0"/>
          </a:p>
        </p:txBody>
      </p:sp>
      <p:sp>
        <p:nvSpPr>
          <p:cNvPr id="17" name="CasellaDiTesto 16"/>
          <p:cNvSpPr txBox="1"/>
          <p:nvPr/>
        </p:nvSpPr>
        <p:spPr>
          <a:xfrm>
            <a:off x="13789744" y="22196771"/>
            <a:ext cx="7597056" cy="7478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4800" dirty="0" err="1" smtClean="0"/>
              <a:t>This</a:t>
            </a:r>
            <a:r>
              <a:rPr lang="it-IT" sz="4800" dirty="0" smtClean="0"/>
              <a:t> project </a:t>
            </a:r>
            <a:r>
              <a:rPr lang="it-IT" sz="4800" dirty="0" err="1" smtClean="0"/>
              <a:t>aims</a:t>
            </a:r>
            <a:r>
              <a:rPr lang="it-IT" sz="4800" dirty="0" smtClean="0"/>
              <a:t> at the </a:t>
            </a:r>
            <a:r>
              <a:rPr lang="it-IT" sz="4800" dirty="0" err="1" smtClean="0"/>
              <a:t>upgrading</a:t>
            </a:r>
            <a:r>
              <a:rPr lang="it-IT" sz="4800" dirty="0" smtClean="0"/>
              <a:t> </a:t>
            </a:r>
            <a:r>
              <a:rPr lang="it-IT" sz="4800" dirty="0" err="1" smtClean="0"/>
              <a:t>of</a:t>
            </a:r>
            <a:r>
              <a:rPr lang="it-IT" sz="4800" dirty="0" smtClean="0"/>
              <a:t> the </a:t>
            </a:r>
            <a:r>
              <a:rPr lang="it-IT" sz="4800" dirty="0" err="1" smtClean="0"/>
              <a:t>wood</a:t>
            </a:r>
            <a:r>
              <a:rPr lang="it-IT" sz="4800" dirty="0" smtClean="0"/>
              <a:t> </a:t>
            </a:r>
            <a:r>
              <a:rPr lang="it-IT" sz="4800" dirty="0" err="1" smtClean="0"/>
              <a:t>chips</a:t>
            </a:r>
            <a:r>
              <a:rPr lang="it-IT" sz="4800" dirty="0" smtClean="0"/>
              <a:t> </a:t>
            </a:r>
            <a:r>
              <a:rPr lang="it-IT" sz="4800" dirty="0" err="1" smtClean="0"/>
              <a:t>into</a:t>
            </a:r>
            <a:r>
              <a:rPr lang="it-IT" sz="4800" dirty="0" smtClean="0"/>
              <a:t> a </a:t>
            </a:r>
            <a:r>
              <a:rPr lang="it-IT" sz="4800" dirty="0" err="1" smtClean="0"/>
              <a:t>torrefied</a:t>
            </a:r>
            <a:r>
              <a:rPr lang="it-IT" sz="4800" dirty="0" smtClean="0"/>
              <a:t> </a:t>
            </a:r>
            <a:r>
              <a:rPr lang="it-IT" sz="4800" dirty="0" err="1" smtClean="0"/>
              <a:t>biomass</a:t>
            </a:r>
            <a:r>
              <a:rPr lang="it-IT" sz="4800" dirty="0" smtClean="0"/>
              <a:t> (green </a:t>
            </a:r>
            <a:r>
              <a:rPr lang="it-IT" sz="4800" dirty="0" err="1" smtClean="0"/>
              <a:t>coal</a:t>
            </a:r>
            <a:r>
              <a:rPr lang="it-IT" sz="4800" dirty="0" smtClean="0"/>
              <a:t>) </a:t>
            </a:r>
            <a:r>
              <a:rPr lang="it-IT" sz="4800" dirty="0" err="1" smtClean="0"/>
              <a:t>characterized</a:t>
            </a:r>
            <a:r>
              <a:rPr lang="it-IT" sz="4800" dirty="0" smtClean="0"/>
              <a:t> </a:t>
            </a:r>
            <a:r>
              <a:rPr lang="it-IT" sz="4800" dirty="0" err="1" smtClean="0"/>
              <a:t>by</a:t>
            </a:r>
            <a:r>
              <a:rPr lang="it-IT" sz="4800" dirty="0" smtClean="0"/>
              <a:t> </a:t>
            </a:r>
            <a:r>
              <a:rPr lang="it-IT" sz="4800" dirty="0" err="1" smtClean="0"/>
              <a:t>an</a:t>
            </a:r>
            <a:r>
              <a:rPr lang="it-IT" sz="4800" dirty="0" smtClean="0"/>
              <a:t> </a:t>
            </a:r>
            <a:r>
              <a:rPr lang="it-IT" sz="4800" dirty="0" err="1" smtClean="0"/>
              <a:t>higher</a:t>
            </a:r>
            <a:r>
              <a:rPr lang="it-IT" sz="4800" dirty="0" smtClean="0"/>
              <a:t> </a:t>
            </a:r>
            <a:r>
              <a:rPr lang="it-IT" sz="4800" dirty="0" err="1" smtClean="0"/>
              <a:t>energy</a:t>
            </a:r>
            <a:r>
              <a:rPr lang="it-IT" sz="4800" dirty="0" smtClean="0"/>
              <a:t> </a:t>
            </a:r>
            <a:r>
              <a:rPr lang="it-IT" sz="4800" dirty="0" err="1" smtClean="0"/>
              <a:t>content</a:t>
            </a:r>
            <a:r>
              <a:rPr lang="it-IT" sz="4800" dirty="0" smtClean="0"/>
              <a:t>, </a:t>
            </a:r>
            <a:r>
              <a:rPr lang="it-IT" sz="4800" dirty="0" err="1" smtClean="0"/>
              <a:t>hydrophobic</a:t>
            </a:r>
            <a:r>
              <a:rPr lang="it-IT" sz="4800" dirty="0" smtClean="0"/>
              <a:t> </a:t>
            </a:r>
            <a:r>
              <a:rPr lang="it-IT" sz="4800" dirty="0" err="1" smtClean="0"/>
              <a:t>surfaces</a:t>
            </a:r>
            <a:r>
              <a:rPr lang="it-IT" sz="4800" dirty="0" smtClean="0"/>
              <a:t>, long </a:t>
            </a:r>
            <a:r>
              <a:rPr lang="it-IT" sz="4800" dirty="0" err="1" smtClean="0"/>
              <a:t>time</a:t>
            </a:r>
            <a:r>
              <a:rPr lang="it-IT" sz="4800" dirty="0" smtClean="0"/>
              <a:t> </a:t>
            </a:r>
            <a:r>
              <a:rPr lang="it-IT" sz="4800" dirty="0" err="1" smtClean="0"/>
              <a:t>storage</a:t>
            </a:r>
            <a:r>
              <a:rPr lang="it-IT" sz="4800" dirty="0" smtClean="0"/>
              <a:t>. The </a:t>
            </a:r>
            <a:r>
              <a:rPr lang="it-IT" sz="4800" dirty="0" err="1" smtClean="0"/>
              <a:t>process</a:t>
            </a:r>
            <a:r>
              <a:rPr lang="it-IT" sz="4800" dirty="0" smtClean="0"/>
              <a:t> </a:t>
            </a:r>
            <a:r>
              <a:rPr lang="it-IT" sz="4800" dirty="0" err="1" smtClean="0"/>
              <a:t>is</a:t>
            </a:r>
            <a:r>
              <a:rPr lang="it-IT" sz="4800" dirty="0" smtClean="0"/>
              <a:t> </a:t>
            </a:r>
            <a:r>
              <a:rPr lang="it-IT" sz="4800" dirty="0" err="1" smtClean="0"/>
              <a:t>regulated</a:t>
            </a:r>
            <a:r>
              <a:rPr lang="it-IT" sz="4800" dirty="0" smtClean="0"/>
              <a:t> at 200 °C and a </a:t>
            </a:r>
            <a:r>
              <a:rPr lang="it-IT" sz="4800" dirty="0" err="1" smtClean="0"/>
              <a:t>retention</a:t>
            </a:r>
            <a:r>
              <a:rPr lang="it-IT" sz="4800" dirty="0" smtClean="0"/>
              <a:t> </a:t>
            </a:r>
            <a:r>
              <a:rPr lang="it-IT" sz="4800" dirty="0" err="1" smtClean="0"/>
              <a:t>time</a:t>
            </a:r>
            <a:r>
              <a:rPr lang="it-IT" sz="4800" dirty="0" smtClean="0"/>
              <a:t> </a:t>
            </a:r>
            <a:r>
              <a:rPr lang="it-IT" sz="4800" dirty="0" err="1" smtClean="0"/>
              <a:t>of</a:t>
            </a:r>
            <a:r>
              <a:rPr lang="it-IT" sz="4800" dirty="0" smtClean="0"/>
              <a:t> </a:t>
            </a:r>
            <a:r>
              <a:rPr lang="it-IT" sz="4800" dirty="0" err="1" smtClean="0"/>
              <a:t>about</a:t>
            </a:r>
            <a:r>
              <a:rPr lang="it-IT" sz="4800" dirty="0" smtClean="0"/>
              <a:t> 10 </a:t>
            </a:r>
            <a:r>
              <a:rPr lang="it-IT" sz="4800" dirty="0" err="1" smtClean="0"/>
              <a:t>minutes</a:t>
            </a:r>
            <a:r>
              <a:rPr lang="it-IT" sz="4800" dirty="0" smtClean="0"/>
              <a:t>.</a:t>
            </a:r>
            <a:endParaRPr lang="it-IT" sz="48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151</TotalTime>
  <Words>166</Words>
  <Application>Microsoft Office PowerPoint</Application>
  <PresentationFormat>Personalizzato</PresentationFormat>
  <Paragraphs>8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2" baseType="lpstr">
      <vt:lpstr>Tema di Office</vt:lpstr>
      <vt:lpstr>Diapositiva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Coccia</dc:creator>
  <cp:lastModifiedBy>Coccia</cp:lastModifiedBy>
  <cp:revision>27</cp:revision>
  <dcterms:created xsi:type="dcterms:W3CDTF">2015-06-05T07:39:43Z</dcterms:created>
  <dcterms:modified xsi:type="dcterms:W3CDTF">2015-06-26T08:49:48Z</dcterms:modified>
</cp:coreProperties>
</file>